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9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70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5117" autoAdjust="0"/>
  </p:normalViewPr>
  <p:slideViewPr>
    <p:cSldViewPr>
      <p:cViewPr varScale="1">
        <p:scale>
          <a:sx n="37" d="100"/>
          <a:sy n="37" d="100"/>
        </p:scale>
        <p:origin x="226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B423B-6252-4B86-934C-2F7093C8A803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93B06B-964D-43DD-9773-75E6D77013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968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3B06B-964D-43DD-9773-75E6D770139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18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05EB-A636-420B-928D-F2611A55724E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AFDB0-290B-4E97-B82D-42F10F127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072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05EB-A636-420B-928D-F2611A55724E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AFDB0-290B-4E97-B82D-42F10F127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368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05EB-A636-420B-928D-F2611A55724E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AFDB0-290B-4E97-B82D-42F10F127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448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05EB-A636-420B-928D-F2611A55724E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AFDB0-290B-4E97-B82D-42F10F127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224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05EB-A636-420B-928D-F2611A55724E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AFDB0-290B-4E97-B82D-42F10F127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015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05EB-A636-420B-928D-F2611A55724E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AFDB0-290B-4E97-B82D-42F10F127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408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05EB-A636-420B-928D-F2611A55724E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AFDB0-290B-4E97-B82D-42F10F127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338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05EB-A636-420B-928D-F2611A55724E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AFDB0-290B-4E97-B82D-42F10F127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16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05EB-A636-420B-928D-F2611A55724E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AFDB0-290B-4E97-B82D-42F10F127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425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05EB-A636-420B-928D-F2611A55724E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AFDB0-290B-4E97-B82D-42F10F127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062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05EB-A636-420B-928D-F2611A55724E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AFDB0-290B-4E97-B82D-42F10F127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321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405EB-A636-420B-928D-F2611A55724E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AFDB0-290B-4E97-B82D-42F10F127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56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130425"/>
            <a:ext cx="8352928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Готовимся к ГИА вместе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58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 noGrp="1"/>
          </p:cNvSpPr>
          <p:nvPr>
            <p:ph type="title"/>
          </p:nvPr>
        </p:nvSpPr>
        <p:spPr>
          <a:xfrm>
            <a:off x="845599" y="492195"/>
            <a:ext cx="74528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Умение 2. Чтение с пониманием</a:t>
            </a:r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19672" y="5733256"/>
            <a:ext cx="59032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РУССКИЙ ЯЗЫК. 11 КЛАСС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1247775"/>
            <a:ext cx="8172450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5419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Умение 2. Чтение с пониманием</a:t>
            </a:r>
            <a:endParaRPr lang="ru-RU" sz="4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20888"/>
            <a:ext cx="79629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47864" y="5733256"/>
            <a:ext cx="20730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ФИЗИКА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691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Умение 2. Чтение с пониманием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5733256"/>
            <a:ext cx="22810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ИСТОРИЯ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1709738"/>
            <a:ext cx="8010525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704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Что такое речевая деятельность в контексте ГИА?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0" y="2204864"/>
            <a:ext cx="5050904" cy="348498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Понять вопрос (прочитать, осмыслить).</a:t>
            </a:r>
          </a:p>
          <a:p>
            <a:r>
              <a:rPr lang="ru-RU" dirty="0"/>
              <a:t>Извлечь из памяти нужные знания (факты, закономерности).</a:t>
            </a:r>
          </a:p>
          <a:p>
            <a:r>
              <a:rPr lang="ru-RU" dirty="0"/>
              <a:t>Выстроить их в логическую структуру.</a:t>
            </a:r>
          </a:p>
          <a:p>
            <a:r>
              <a:rPr lang="ru-RU" dirty="0"/>
              <a:t>Оформить в устный или письменный текст по определенным правилам.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84"/>
          <a:stretch/>
        </p:blipFill>
        <p:spPr bwMode="auto">
          <a:xfrm>
            <a:off x="179512" y="2348880"/>
            <a:ext cx="3590925" cy="2719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665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Общие принципы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i="1" dirty="0" smtClean="0"/>
              <a:t>Принцип универсальности </a:t>
            </a:r>
            <a:r>
              <a:rPr lang="ru-RU" sz="2400" dirty="0" smtClean="0"/>
              <a:t>речевых алгоритмов (тезис – аргументация – вывод).</a:t>
            </a:r>
          </a:p>
          <a:p>
            <a:r>
              <a:rPr lang="ru-RU" sz="2400" i="1" dirty="0" smtClean="0"/>
              <a:t>Принцип «чтения для действия» </a:t>
            </a:r>
            <a:r>
              <a:rPr lang="ru-RU" sz="2400" dirty="0" smtClean="0"/>
              <a:t>(текст – способ решения проблем        задавать вопросы, требующие анализа, работы и с текстом, и со схемой/графиком/таблицей, выводов).</a:t>
            </a:r>
          </a:p>
          <a:p>
            <a:r>
              <a:rPr lang="ru-RU" sz="2400" i="1" dirty="0" smtClean="0"/>
              <a:t>Принцип визуализации</a:t>
            </a:r>
            <a:r>
              <a:rPr lang="ru-RU" sz="2400" dirty="0" smtClean="0"/>
              <a:t>. График, таблица, схема – это тоже тексты, которые надо прочитать и перевести на вербальный язык.</a:t>
            </a:r>
            <a:endParaRPr lang="ru-RU" sz="24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123728" y="3002129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7677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4248472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</a:rPr>
              <a:t>Что объединяет всех учителей-предметников?</a:t>
            </a:r>
            <a:endParaRPr lang="ru-RU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14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7324725" cy="363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72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Умение 1. Строить монолог-описание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7848872" cy="4464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572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Умение 1. Строить монолог-описание</a:t>
            </a:r>
            <a:endParaRPr lang="ru-RU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61216"/>
            <a:ext cx="4177531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2348880"/>
            <a:ext cx="475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/>
              <a:t>Общее («На фотографии изображен…).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Детализация по плану («На переднем плане мы видим…).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Установление связей (Все герои …)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Вывод или  интерпретация («Вся композиция позволяет предположить, что …).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1619672" y="5733256"/>
            <a:ext cx="56435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РУССКИЙ ЯЗЫК. 9 КЛАСС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43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Умение 1. Строить монолог-описание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5076056" y="2780928"/>
            <a:ext cx="367240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400" dirty="0" smtClean="0"/>
              <a:t>Общее («На фотографии изображен…).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Детализация по плану («На переднем плане мы видим…).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Установление связей (Все герои …)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Вывод или  интерпретация («Вся композиция позволяет предположить, что …).</a:t>
            </a:r>
            <a:endParaRPr lang="ru-RU" sz="1400" dirty="0"/>
          </a:p>
        </p:txBody>
      </p:sp>
      <p:pic>
        <p:nvPicPr>
          <p:cNvPr id="3078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426528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47864" y="5733256"/>
            <a:ext cx="27464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ГЕОГРАФИЯ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18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Умение 1. Строить монолог-описание</a:t>
            </a:r>
            <a:endParaRPr lang="ru-RU" sz="3600" dirty="0"/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85" y="2132856"/>
            <a:ext cx="399644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6056" y="2780928"/>
            <a:ext cx="36724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400" dirty="0" smtClean="0"/>
              <a:t>Общее впечатление («На фотографии изображен…).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Детализация по плану («На переднем плане мы видим…).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Установление связей (Все герои …)</a:t>
            </a:r>
          </a:p>
          <a:p>
            <a:pPr marL="342900" indent="-342900">
              <a:buAutoNum type="arabicPeriod"/>
            </a:pPr>
            <a:r>
              <a:rPr lang="ru-RU" sz="1400" dirty="0" smtClean="0"/>
              <a:t>Вывод или  интерпретация («Вся композиция позволяет предположить, что …).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5733256"/>
            <a:ext cx="26573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БИОЛОГИЯ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139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 noGrp="1"/>
          </p:cNvSpPr>
          <p:nvPr>
            <p:ph type="title"/>
          </p:nvPr>
        </p:nvSpPr>
        <p:spPr>
          <a:xfrm>
            <a:off x="845599" y="492195"/>
            <a:ext cx="74528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Умение 2. Чтение с пониманием</a:t>
            </a:r>
            <a:endParaRPr lang="ru-RU" sz="40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32856"/>
            <a:ext cx="7924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9672" y="5733256"/>
            <a:ext cx="56435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РУССКИЙ ЯЗЫК. 9 КЛАСС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48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Умение 2. Чтение с пониманием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7016594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80928"/>
            <a:ext cx="6984776" cy="365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03648" y="6223065"/>
            <a:ext cx="56435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РУССКИЙ ЯЗЫК. 9 КЛАСС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641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289</Words>
  <Application>Microsoft Office PowerPoint</Application>
  <PresentationFormat>Экран (4:3)</PresentationFormat>
  <Paragraphs>41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Готовимся к ГИА вместе</vt:lpstr>
      <vt:lpstr>Что объединяет всех учителей-предметников?</vt:lpstr>
      <vt:lpstr>Презентация PowerPoint</vt:lpstr>
      <vt:lpstr>Умение 1. Строить монолог-описание</vt:lpstr>
      <vt:lpstr>Умение 1. Строить монолог-описание</vt:lpstr>
      <vt:lpstr>Умение 1. Строить монолог-описание</vt:lpstr>
      <vt:lpstr>Умение 1. Строить монолог-описание</vt:lpstr>
      <vt:lpstr>Умение 2. Чтение с пониманием</vt:lpstr>
      <vt:lpstr>Умение 2. Чтение с пониманием</vt:lpstr>
      <vt:lpstr>Умение 2. Чтение с пониманием</vt:lpstr>
      <vt:lpstr>Умение 2. Чтение с пониманием</vt:lpstr>
      <vt:lpstr>Умение 2. Чтение с пониманием</vt:lpstr>
      <vt:lpstr>Что такое речевая деятельность в контексте ГИА?</vt:lpstr>
      <vt:lpstr>Общие принципы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Готовимся к ГИА вместе</dc:title>
  <dc:creator>Наталья Витальевна Киселёва</dc:creator>
  <cp:lastModifiedBy>Наталья Киселева</cp:lastModifiedBy>
  <cp:revision>14</cp:revision>
  <dcterms:created xsi:type="dcterms:W3CDTF">2025-12-17T08:57:30Z</dcterms:created>
  <dcterms:modified xsi:type="dcterms:W3CDTF">2025-12-24T06:45:33Z</dcterms:modified>
</cp:coreProperties>
</file>