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258" r:id="rId3"/>
    <p:sldId id="263" r:id="rId4"/>
    <p:sldId id="262" r:id="rId5"/>
    <p:sldId id="264" r:id="rId6"/>
    <p:sldId id="265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40E99-5F33-4B60-9765-14C42D36AC78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014D4-79B8-48B8-9F68-0538F2449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7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5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1DCF-2EC3-4183-A9F1-4813023F54F0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DC78DE-9A28-4AD9-82B5-C01015F44C4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1DCF-2EC3-4183-A9F1-4813023F54F0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8DE-9A28-4AD9-82B5-C01015F44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1DCF-2EC3-4183-A9F1-4813023F54F0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8DE-9A28-4AD9-82B5-C01015F44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1DCF-2EC3-4183-A9F1-4813023F54F0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8DE-9A28-4AD9-82B5-C01015F44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1DCF-2EC3-4183-A9F1-4813023F54F0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8DE-9A28-4AD9-82B5-C01015F44C4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1DCF-2EC3-4183-A9F1-4813023F54F0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8DE-9A28-4AD9-82B5-C01015F44C4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1DCF-2EC3-4183-A9F1-4813023F54F0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8DE-9A28-4AD9-82B5-C01015F44C4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1DCF-2EC3-4183-A9F1-4813023F54F0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8DE-9A28-4AD9-82B5-C01015F44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1DCF-2EC3-4183-A9F1-4813023F54F0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8DE-9A28-4AD9-82B5-C01015F44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1DCF-2EC3-4183-A9F1-4813023F54F0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8DE-9A28-4AD9-82B5-C01015F44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1DCF-2EC3-4183-A9F1-4813023F54F0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78DE-9A28-4AD9-82B5-C01015F44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9C1DCF-2EC3-4183-A9F1-4813023F54F0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BDC78DE-9A28-4AD9-82B5-C01015F44C4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7493" y="468030"/>
            <a:ext cx="7245064" cy="3817660"/>
          </a:xfrm>
        </p:spPr>
        <p:txBody>
          <a:bodyPr/>
          <a:lstStyle/>
          <a:p>
            <a:r>
              <a:rPr lang="ru-RU" sz="1800" dirty="0" smtClean="0"/>
              <a:t>Муниципальное общеобразовательное учреждение средняя общеобразовательная школа №11 имени С.К. Костина </a:t>
            </a:r>
            <a:br>
              <a:rPr lang="ru-RU" sz="18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3200" dirty="0" smtClean="0"/>
              <a:t>Учебная экскурсия</a:t>
            </a:r>
            <a:br>
              <a:rPr lang="ru-RU" sz="3200" dirty="0" smtClean="0"/>
            </a:br>
            <a:r>
              <a:rPr lang="ru-RU" sz="3200" b="1" dirty="0"/>
              <a:t> "Древесные материалы при изготовлении </a:t>
            </a:r>
            <a:r>
              <a:rPr lang="ru-RU" sz="3200" b="1" dirty="0" smtClean="0"/>
              <a:t>мебели"</a:t>
            </a:r>
            <a:endParaRPr lang="ru-RU" sz="32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 vert="horz" wrap="square" lIns="0" tIns="14368" rIns="0" bIns="0" numCol="1" anchor="t" anchorCtr="0" compatLnSpc="1">
            <a:prstTxWarp prst="textNoShape">
              <a:avLst/>
            </a:prstTxWarp>
          </a:bodyPr>
          <a:lstStyle/>
          <a:p>
            <a:pPr marL="391686" indent="-292325">
              <a:buClrTx/>
              <a:buSzPct val="45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ru-RU" sz="1633" dirty="0"/>
              <a:t>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976" y="508518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Авторы – разработчики</a:t>
            </a:r>
            <a:r>
              <a:rPr lang="en-US" dirty="0">
                <a:latin typeface="Monotype Corsiva" pitchFamily="66" charset="0"/>
              </a:rPr>
              <a:t>: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                                                                                                                          </a:t>
            </a:r>
            <a:r>
              <a:rPr lang="ru-RU" dirty="0" smtClean="0">
                <a:latin typeface="Monotype Corsiva" pitchFamily="66" charset="0"/>
              </a:rPr>
              <a:t>Тимохина </a:t>
            </a:r>
            <a:r>
              <a:rPr lang="ru-RU" dirty="0">
                <a:latin typeface="Monotype Corsiva" pitchFamily="66" charset="0"/>
              </a:rPr>
              <a:t>Е.А., учитель  технологии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Сысоева М.В., заместитель директора по УВР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5121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 smtClean="0"/>
              <a:t>Информация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340768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</a:t>
            </a:r>
            <a:r>
              <a:rPr lang="ru-RU" sz="2400" dirty="0" smtClean="0"/>
              <a:t>Учебная </a:t>
            </a:r>
            <a:r>
              <a:rPr lang="ru-RU" sz="2400" dirty="0"/>
              <a:t>экскурсия проводится в рамках уроков технологии в 5 классе по учебному материалу раздела </a:t>
            </a:r>
            <a:endParaRPr lang="ru-RU" sz="2400" dirty="0" smtClean="0"/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ходе экскурсии школьники узнают, что профессия мебельщика универсальная. Специалист-мебельщик - это столяр, плотник, краснодеревщик, сборщик и тот, кто моделирует и создаёт различные дизайны мебели. Они </a:t>
            </a:r>
            <a:r>
              <a:rPr lang="ru-RU" sz="2400" dirty="0" smtClean="0"/>
              <a:t>увидят</a:t>
            </a:r>
            <a:r>
              <a:rPr lang="ru-RU" sz="2400" dirty="0"/>
              <a:t>, как создаётся корпусная мебель в промышленных масштабах. </a:t>
            </a:r>
            <a:endParaRPr lang="ru-RU" sz="2400" dirty="0" smtClean="0"/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Экскурсия </a:t>
            </a:r>
            <a:r>
              <a:rPr lang="ru-RU" sz="2400" dirty="0"/>
              <a:t>может быть </a:t>
            </a:r>
            <a:r>
              <a:rPr lang="ru-RU" sz="2400" dirty="0" smtClean="0"/>
              <a:t>самостоятельным </a:t>
            </a:r>
            <a:r>
              <a:rPr lang="ru-RU" sz="2400" dirty="0"/>
              <a:t>мероприятием </a:t>
            </a:r>
            <a:r>
              <a:rPr lang="ru-RU" sz="2400" dirty="0" smtClean="0"/>
              <a:t>внеурочной </a:t>
            </a:r>
            <a:r>
              <a:rPr lang="ru-RU" sz="2400" dirty="0"/>
              <a:t>и внеклассной деятельности по профориентации </a:t>
            </a:r>
            <a:r>
              <a:rPr lang="ru-RU" sz="2400" dirty="0" smtClean="0"/>
              <a:t>школьников в 5-9 классах.</a:t>
            </a:r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020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260350"/>
            <a:ext cx="7690048" cy="9096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 </a:t>
            </a:r>
            <a:r>
              <a:rPr lang="ru-RU" sz="3200" b="1" dirty="0" smtClean="0"/>
              <a:t>Учебная экскурсия </a:t>
            </a:r>
            <a:r>
              <a:rPr lang="ru-RU" sz="3200" b="1" dirty="0"/>
              <a:t>проходит на предприятии «</a:t>
            </a:r>
            <a:r>
              <a:rPr lang="ru-RU" sz="3200" b="1" dirty="0" smtClean="0"/>
              <a:t>Виктория»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29681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user\Desktop\Рисунок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/>
          <a:stretch/>
        </p:blipFill>
        <p:spPr bwMode="auto">
          <a:xfrm>
            <a:off x="1331640" y="1918898"/>
            <a:ext cx="6696744" cy="4924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921494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 участке заготовок школьники получат возможность потрогать пиломатериалы и древесные материалы, сравнить их свойства.</a:t>
            </a:r>
            <a:endParaRPr lang="ru-RU" sz="20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21497"/>
            <a:ext cx="8229600" cy="835496"/>
          </a:xfrm>
        </p:spPr>
        <p:txBody>
          <a:bodyPr/>
          <a:lstStyle/>
          <a:p>
            <a:r>
              <a:rPr lang="ru-RU" sz="3200" dirty="0" smtClean="0"/>
              <a:t>Заготовительный участок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594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3200" dirty="0" smtClean="0"/>
              <a:t>Цех по производству мебели</a:t>
            </a:r>
            <a:endParaRPr lang="ru-RU" sz="3200" dirty="0"/>
          </a:p>
        </p:txBody>
      </p:sp>
      <p:pic>
        <p:nvPicPr>
          <p:cNvPr id="5" name="Picture 4" descr="C:\Users\user\Desktop\Для фестиваля\Виктория\DSCN0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248472" cy="3246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Для фестиваля\Виктория\DSCN0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1"/>
            <a:ext cx="4434500" cy="3318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1052736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Опытные работники предприятия  </a:t>
            </a:r>
            <a:r>
              <a:rPr lang="ru-RU" sz="2000" b="1" dirty="0"/>
              <a:t>расскажут о специальном </a:t>
            </a:r>
            <a:r>
              <a:rPr lang="ru-RU" sz="2000" b="1" dirty="0" smtClean="0"/>
              <a:t>оборудовании, </a:t>
            </a:r>
            <a:r>
              <a:rPr lang="ru-RU" sz="2000" b="1" dirty="0"/>
              <a:t>используемом на производстве. </a:t>
            </a:r>
          </a:p>
        </p:txBody>
      </p:sp>
    </p:spTree>
    <p:extLst>
      <p:ext uri="{BB962C8B-B14F-4D97-AF65-F5344CB8AC3E}">
        <p14:creationId xmlns:p14="http://schemas.microsoft.com/office/powerpoint/2010/main" val="35492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003232" cy="864096"/>
          </a:xfrm>
        </p:spPr>
        <p:txBody>
          <a:bodyPr/>
          <a:lstStyle/>
          <a:p>
            <a:r>
              <a:rPr lang="ru-RU" sz="3200" dirty="0" smtClean="0"/>
              <a:t>Торговый  зал</a:t>
            </a:r>
            <a:endParaRPr lang="ru-RU" sz="3200" dirty="0"/>
          </a:p>
        </p:txBody>
      </p:sp>
      <p:pic>
        <p:nvPicPr>
          <p:cNvPr id="3" name="Picture 5" descr="C:\Users\user\Desktop\Для фестиваля\Виктория\DSCN0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00" y="1916832"/>
            <a:ext cx="6813163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766444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 торговом зале экскурсантам будут представлены все виды продукции, выпускаемой </a:t>
            </a:r>
            <a:r>
              <a:rPr lang="ru-RU" sz="2000" b="1" dirty="0" smtClean="0"/>
              <a:t>фабрикой.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6320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852043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Приглашаем вас на экскурсию.</a:t>
            </a:r>
          </a:p>
          <a:p>
            <a:pPr algn="ctr"/>
            <a:endParaRPr lang="ru-RU" sz="4000" dirty="0"/>
          </a:p>
          <a:p>
            <a:pPr algn="ctr"/>
            <a:endParaRPr lang="ru-RU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32040" y="530120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 адрес: </a:t>
            </a:r>
            <a:r>
              <a:rPr lang="ru-RU" dirty="0" smtClean="0"/>
              <a:t>город Рыбинск</a:t>
            </a:r>
            <a:r>
              <a:rPr lang="ru-RU" dirty="0"/>
              <a:t>,</a:t>
            </a:r>
          </a:p>
          <a:p>
            <a:r>
              <a:rPr lang="ru-RU" dirty="0"/>
              <a:t>ул. Гастелло, </a:t>
            </a:r>
            <a:r>
              <a:rPr lang="ru-RU" dirty="0" smtClean="0"/>
              <a:t> дом </a:t>
            </a:r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178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</TotalTime>
  <Words>169</Words>
  <Application>Microsoft Office PowerPoint</Application>
  <PresentationFormat>Экран (4:3)</PresentationFormat>
  <Paragraphs>17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Муниципальное общеобразовательное учреждение средняя общеобразовательная школа №11 имени С.К. Костина   Учебная экскурсия  "Древесные материалы при изготовлении мебели"</vt:lpstr>
      <vt:lpstr>Информация</vt:lpstr>
      <vt:lpstr> Учебная экскурсия проходит на предприятии «Виктория»</vt:lpstr>
      <vt:lpstr>Заготовительный участок</vt:lpstr>
      <vt:lpstr>Цех по производству мебели</vt:lpstr>
      <vt:lpstr>Торговый  зал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средняя общеобразовательная школа №11 имени С.К. Костина   Учебная экскурсия  "Древесные материалы при изготовлении изделий на мебельной фабрике "Виктория"</dc:title>
  <dc:creator>user</dc:creator>
  <cp:lastModifiedBy>user</cp:lastModifiedBy>
  <cp:revision>13</cp:revision>
  <dcterms:created xsi:type="dcterms:W3CDTF">2017-01-22T14:24:17Z</dcterms:created>
  <dcterms:modified xsi:type="dcterms:W3CDTF">2017-02-27T12:44:01Z</dcterms:modified>
</cp:coreProperties>
</file>