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0" r:id="rId3"/>
    <p:sldId id="291" r:id="rId4"/>
    <p:sldId id="292" r:id="rId5"/>
    <p:sldId id="257" r:id="rId6"/>
    <p:sldId id="289" r:id="rId7"/>
    <p:sldId id="265" r:id="rId8"/>
    <p:sldId id="273" r:id="rId9"/>
    <p:sldId id="282" r:id="rId10"/>
    <p:sldId id="281" r:id="rId11"/>
    <p:sldId id="283" r:id="rId12"/>
    <p:sldId id="286" r:id="rId13"/>
    <p:sldId id="284" r:id="rId14"/>
    <p:sldId id="294" r:id="rId1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211" autoAdjust="0"/>
  </p:normalViewPr>
  <p:slideViewPr>
    <p:cSldViewPr snapToGrid="0">
      <p:cViewPr>
        <p:scale>
          <a:sx n="109" d="100"/>
          <a:sy n="109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B5293-C7CC-44E8-9DE4-09737B38801C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36398-3377-427E-8D42-73C3532F7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07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0B700-48C3-4BB6-83F7-967D33F6A486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23171-8F4E-49A6-9710-A7B60F1CD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9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DCF23-BD0B-422F-8ECD-57FC56C151AD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B1B7F-FE3B-4685-9D95-7C4F3E23E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08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C58E2-0039-4D48-AE68-86EB371E75C1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4F3AD-3AA5-4E01-AFED-0C4DB4E75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7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A88C7-1CED-4C50-ACAE-11391D45816F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C2588-06D0-4B77-A6E0-ACD7A77F0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2F0ED-3A09-454C-A090-C0CF555C049A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ED85-ADBE-4E83-AE9B-7B3A5F021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8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0588B-0589-4A29-A0BF-321DF851EF16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A2E40-F416-43AE-97BA-40516D527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18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18388-8FAC-4761-A5C6-056150FC9ADB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38DEA-DA0E-4E34-875E-A0E09F8F4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8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3A9BD-BDDC-4C42-9335-6B6A112607F0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DD7CB-5401-4384-99F9-3787C0479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41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3BE45-0355-4B3C-8F40-19250C5828A4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E5906-5E7A-4956-B30E-99CBC1697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7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F7A89-E26A-41A4-92B4-9D8C84984C0E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E131A-EA6C-490D-8740-FDBA11723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5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BDC9B5-0485-446F-B5CE-6F3EB1DE04E6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59DEF9-66DE-4AB5-9C26-9F6A3BB58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8a525370723e97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4114800"/>
          </a:xfrm>
        </p:spPr>
        <p:txBody>
          <a:bodyPr/>
          <a:lstStyle/>
          <a:p>
            <a:pPr algn="ctr"/>
            <a:r>
              <a:rPr lang="ru-RU" altLang="ru-RU" b="1" smtClean="0">
                <a:solidFill>
                  <a:srgbClr val="C00000"/>
                </a:solidFill>
              </a:rPr>
              <a:t>Образовательное со-бытие, посвящённое 70-летию Победы </a:t>
            </a:r>
            <a:br>
              <a:rPr lang="ru-RU" altLang="ru-RU" b="1" smtClean="0">
                <a:solidFill>
                  <a:srgbClr val="C00000"/>
                </a:solidFill>
              </a:rPr>
            </a:br>
            <a:r>
              <a:rPr lang="ru-RU" altLang="ru-RU" b="1" smtClean="0">
                <a:solidFill>
                  <a:srgbClr val="C00000"/>
                </a:solidFill>
              </a:rPr>
              <a:t>в Великой Отечественной войне </a:t>
            </a:r>
            <a:br>
              <a:rPr lang="ru-RU" altLang="ru-RU" b="1" smtClean="0">
                <a:solidFill>
                  <a:srgbClr val="C00000"/>
                </a:solidFill>
              </a:rPr>
            </a:br>
            <a:r>
              <a:rPr lang="ru-RU" altLang="ru-RU" b="1" smtClean="0">
                <a:solidFill>
                  <a:srgbClr val="C00000"/>
                </a:solidFill>
              </a:rPr>
              <a:t> </a:t>
            </a:r>
            <a:r>
              <a:rPr lang="ru-RU" altLang="ru-RU" sz="2800" b="1" smtClean="0">
                <a:solidFill>
                  <a:srgbClr val="C00000"/>
                </a:solidFill>
              </a:rPr>
              <a:t>(для учащихся 3-го и 4-го классов на занятиях внеурочной деятельности по программе</a:t>
            </a:r>
            <a:br>
              <a:rPr lang="ru-RU" altLang="ru-RU" sz="2800" b="1" smtClean="0">
                <a:solidFill>
                  <a:srgbClr val="C00000"/>
                </a:solidFill>
              </a:rPr>
            </a:br>
            <a:r>
              <a:rPr lang="ru-RU" altLang="ru-RU" sz="2800" b="1" smtClean="0">
                <a:solidFill>
                  <a:srgbClr val="C00000"/>
                </a:solidFill>
              </a:rPr>
              <a:t>«Азбука нравственности»)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154363" y="4537075"/>
            <a:ext cx="8839200" cy="163988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dirty="0" smtClean="0"/>
              <a:t> Кошелева Елена Николаевна, 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/>
              <a:t>Петунина Юлия Владимировна, 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/>
              <a:t> учителя начальных классов МОУ СОШ №24 г. Рыбинска</a:t>
            </a:r>
          </a:p>
          <a:p>
            <a:pPr marL="0" indent="0">
              <a:buFont typeface="Arial" charset="0"/>
              <a:buNone/>
              <a:defRPr/>
            </a:pPr>
            <a:endParaRPr lang="ru-RU" dirty="0" smtClean="0"/>
          </a:p>
          <a:p>
            <a:pPr marL="0" indent="0">
              <a:buFont typeface="Arial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/>
              <a:t>                                                                                          </a:t>
            </a:r>
          </a:p>
          <a:p>
            <a:pPr marL="0" indent="0">
              <a:buFont typeface="Arial" charset="0"/>
              <a:buNone/>
              <a:defRPr/>
            </a:pPr>
            <a:endParaRPr lang="ru-RU" dirty="0" smtClean="0"/>
          </a:p>
          <a:p>
            <a:pPr marL="0" indent="0">
              <a:buFont typeface="Arial" charset="0"/>
              <a:buNone/>
              <a:defRPr/>
            </a:pPr>
            <a:r>
              <a:rPr lang="ru-RU" dirty="0" smtClean="0"/>
              <a:t>                                                                                        </a:t>
            </a:r>
            <a:endParaRPr lang="ru-RU" dirty="0"/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5838" y="0"/>
            <a:ext cx="9779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</a:rPr>
              <a:t>Война в истории моей семьи </a:t>
            </a:r>
          </a:p>
        </p:txBody>
      </p:sp>
      <p:pic>
        <p:nvPicPr>
          <p:cNvPr id="25603" name="Рисунок 10" descr="C:\Documents and Settings\user\Мои документы\scan\2015_02_24\IMG_0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8688" y="1490663"/>
            <a:ext cx="3470275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350" y="6208713"/>
            <a:ext cx="2714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3800" y="0"/>
            <a:ext cx="76993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8a525370723e97.mp3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63293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Объект 1"/>
          <p:cNvSpPr>
            <a:spLocks noGrp="1"/>
          </p:cNvSpPr>
          <p:nvPr>
            <p:ph idx="1"/>
          </p:nvPr>
        </p:nvSpPr>
        <p:spPr>
          <a:xfrm>
            <a:off x="487363" y="3167063"/>
            <a:ext cx="10515600" cy="25400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3" name="Рисунок 12" descr="http://nasledie34.ru/media/k2/items/cache/600eb6612b31632f6c618c9c012d873d_X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725" y="1490663"/>
            <a:ext cx="59531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6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6964" fill="hold"/>
                                        <p:tgtEl>
                                          <p:spTgt spid="286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3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3"/>
                </p:tgtEl>
              </p:cMediaNode>
            </p:audio>
          </p:childTnLst>
        </p:cTn>
      </p:par>
    </p:tnLst>
    <p:bldLst>
      <p:bldP spid="256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FF0000"/>
                </a:solidFill>
              </a:rPr>
              <a:t>Мемориальный комплекс </a:t>
            </a:r>
            <a:br>
              <a:rPr lang="ru-RU" altLang="ru-RU" b="1" i="1" smtClean="0">
                <a:solidFill>
                  <a:srgbClr val="FF0000"/>
                </a:solidFill>
              </a:rPr>
            </a:br>
            <a:r>
              <a:rPr lang="ru-RU" altLang="ru-RU" b="1" i="1" smtClean="0">
                <a:solidFill>
                  <a:srgbClr val="FF0000"/>
                </a:solidFill>
              </a:rPr>
              <a:t>«Огонь славы» в Рыбинске</a:t>
            </a:r>
            <a:br>
              <a:rPr lang="ru-RU" altLang="ru-RU" b="1" i="1" smtClean="0">
                <a:solidFill>
                  <a:srgbClr val="FF0000"/>
                </a:solidFill>
              </a:rPr>
            </a:br>
            <a:endParaRPr lang="ru-RU" altLang="ru-RU" b="1" i="1" smtClean="0">
              <a:solidFill>
                <a:srgbClr val="FF0000"/>
              </a:solidFill>
            </a:endParaRPr>
          </a:p>
        </p:txBody>
      </p:sp>
      <p:pic>
        <p:nvPicPr>
          <p:cNvPr id="31746" name="Picture 6" descr="Мемориальный комплекс «Огонь славы» - Рыбинск Россия - Центральный р-н -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5613" y="1625600"/>
            <a:ext cx="2884487" cy="4351338"/>
          </a:xfrm>
        </p:spPr>
      </p:pic>
      <p:pic>
        <p:nvPicPr>
          <p:cNvPr id="31747" name="Picture 10" descr="Мемориальный комплекс «Огонь славы» - Рыбинск Россия - Центральный р-н -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613" y="1625600"/>
            <a:ext cx="284956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2" descr="Мемориальный комплекс «Огонь славы» - Рыбинск Россия - Центральный р-н -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6175" y="1625600"/>
            <a:ext cx="51435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3788" y="0"/>
            <a:ext cx="965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3315" name="Рисунок 3" descr="http://900igr.net/datai/istorija/VOV-proekt/0001-001-Nikto-ne-zaby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5486400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3" descr="http://decor-vinil.ru/images/photos/medium/11b3804221d2d12a7699788436c218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16875" y="0"/>
            <a:ext cx="3505200" cy="3352800"/>
          </a:xfrm>
        </p:spPr>
      </p:pic>
      <p:pic>
        <p:nvPicPr>
          <p:cNvPr id="13317" name="Picture 2" descr="http://sudak.me/images/photos/medium/article27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900" y="3170238"/>
            <a:ext cx="4981575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838200" y="957263"/>
            <a:ext cx="10515600" cy="5741987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ru-RU" altLang="ru-RU" sz="3600" b="1" smtClean="0">
                <a:solidFill>
                  <a:srgbClr val="002060"/>
                </a:solidFill>
              </a:rPr>
              <a:t>     </a:t>
            </a:r>
            <a:endParaRPr lang="en-US" altLang="ru-RU" sz="3600" b="1" smtClean="0">
              <a:solidFill>
                <a:srgbClr val="002060"/>
              </a:solidFill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3600" b="1" smtClean="0">
                <a:solidFill>
                  <a:srgbClr val="002060"/>
                </a:solidFill>
              </a:rPr>
              <a:t>сопереживание </a:t>
            </a:r>
            <a:r>
              <a:rPr lang="en-US" altLang="ru-RU" sz="3600" b="1" smtClean="0">
                <a:solidFill>
                  <a:srgbClr val="002060"/>
                </a:solidFill>
              </a:rPr>
              <a:t>                        </a:t>
            </a:r>
            <a:r>
              <a:rPr lang="ru-RU" altLang="ru-RU" sz="3600" b="1" smtClean="0">
                <a:solidFill>
                  <a:srgbClr val="002060"/>
                </a:solidFill>
              </a:rPr>
              <a:t>страх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3600" b="1" smtClean="0">
                <a:solidFill>
                  <a:srgbClr val="002060"/>
                </a:solidFill>
              </a:rPr>
              <a:t>гордость</a:t>
            </a:r>
            <a:r>
              <a:rPr lang="en-US" altLang="ru-RU" sz="3600" b="1" smtClean="0">
                <a:solidFill>
                  <a:srgbClr val="002060"/>
                </a:solidFill>
              </a:rPr>
              <a:t>                                      </a:t>
            </a:r>
            <a:r>
              <a:rPr lang="ru-RU" altLang="ru-RU" sz="3600" b="1" smtClean="0">
                <a:solidFill>
                  <a:srgbClr val="002060"/>
                </a:solidFill>
              </a:rPr>
              <a:t>злость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3600" b="1" smtClean="0">
                <a:solidFill>
                  <a:srgbClr val="002060"/>
                </a:solidFill>
              </a:rPr>
              <a:t>удивление                               ненависть</a:t>
            </a:r>
            <a:endParaRPr lang="en-US" altLang="ru-RU" sz="3600" b="1" smtClean="0">
              <a:solidFill>
                <a:srgbClr val="002060"/>
              </a:solidFill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3600" b="1" smtClean="0">
                <a:solidFill>
                  <a:srgbClr val="002060"/>
                </a:solidFill>
              </a:rPr>
              <a:t>радость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3600" b="1" smtClean="0">
                <a:solidFill>
                  <a:srgbClr val="002060"/>
                </a:solidFill>
              </a:rPr>
              <a:t>жалость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3600" b="1" smtClean="0">
                <a:solidFill>
                  <a:srgbClr val="002060"/>
                </a:solidFill>
              </a:rPr>
              <a:t>благодарность                                       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3600" b="1" smtClean="0">
                <a:solidFill>
                  <a:srgbClr val="002060"/>
                </a:solidFill>
              </a:rPr>
              <a:t>уважение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5838" y="0"/>
            <a:ext cx="9779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C00000"/>
                </a:solidFill>
              </a:rPr>
              <a:t>Спасибо за внимание!</a:t>
            </a:r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5838" y="0"/>
            <a:ext cx="9779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075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0"/>
            <a:ext cx="9151938" cy="6864350"/>
          </a:xfrm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5838" y="0"/>
            <a:ext cx="9779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C00000"/>
                </a:solidFill>
              </a:rPr>
              <a:t>Стимулирование потребности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2060"/>
                </a:solidFill>
              </a:rPr>
              <a:t>организация школьного конкурса классных музейных экспозиций к 70-летию Победы;</a:t>
            </a:r>
          </a:p>
          <a:p>
            <a:r>
              <a:rPr lang="ru-RU" altLang="ru-RU" smtClean="0">
                <a:solidFill>
                  <a:srgbClr val="002060"/>
                </a:solidFill>
              </a:rPr>
              <a:t>участие в школьных мероприятиях, посвященных присвоению школе имени героя Великой Отечественной войны Бориса Рукавицына;</a:t>
            </a:r>
          </a:p>
          <a:p>
            <a:r>
              <a:rPr lang="ru-RU" altLang="ru-RU" smtClean="0">
                <a:solidFill>
                  <a:srgbClr val="002060"/>
                </a:solidFill>
              </a:rPr>
              <a:t>выбор учащимися темы «Война в истории моей семьи» для индивидуальных проектов.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5838" y="0"/>
            <a:ext cx="9779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>
                <a:solidFill>
                  <a:srgbClr val="C00000"/>
                </a:solidFill>
              </a:rPr>
              <a:t>Направления деятельности </a:t>
            </a:r>
            <a:br>
              <a:rPr lang="ru-RU" altLang="ru-RU" b="1" smtClean="0">
                <a:solidFill>
                  <a:srgbClr val="C00000"/>
                </a:solidFill>
              </a:rPr>
            </a:br>
            <a:r>
              <a:rPr lang="ru-RU" altLang="ru-RU" b="1" smtClean="0">
                <a:solidFill>
                  <a:srgbClr val="C00000"/>
                </a:solidFill>
              </a:rPr>
              <a:t>на подготовительном этапе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- работа </a:t>
            </a:r>
            <a:r>
              <a:rPr lang="ru-RU" dirty="0">
                <a:solidFill>
                  <a:srgbClr val="002060"/>
                </a:solidFill>
              </a:rPr>
              <a:t>групп третьеклассников и четвероклассников по </a:t>
            </a:r>
            <a:r>
              <a:rPr lang="ru-RU" dirty="0" smtClean="0">
                <a:solidFill>
                  <a:srgbClr val="002060"/>
                </a:solidFill>
              </a:rPr>
              <a:t>поиску информации и оформлению материалов о детях – героях Великой Отечественной войны, о городах – героях, о подвиге Бориса Рукавицына для разделов классного журнала;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- изучение экспозиций школьного музея с целью знакомства с биографией Бориса Рукавицына;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- работа групп третьеклассников и четвероклассников по поиску информации (средствами сайта «Мемориал») о фактах участия прадедушек и прабабушек сегодняшних третьеклассников </a:t>
            </a:r>
            <a:r>
              <a:rPr lang="ru-RU" dirty="0">
                <a:solidFill>
                  <a:srgbClr val="002060"/>
                </a:solidFill>
              </a:rPr>
              <a:t>и четвероклассников </a:t>
            </a:r>
            <a:r>
              <a:rPr lang="ru-RU" dirty="0" smtClean="0">
                <a:solidFill>
                  <a:srgbClr val="002060"/>
                </a:solidFill>
              </a:rPr>
              <a:t>в Великой Отечественной войне и оформление семейных альбомов.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ru-RU" dirty="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5838" y="0"/>
            <a:ext cx="9779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331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9800" y="0"/>
            <a:ext cx="10193338" cy="68437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2" name="Picture 2" descr="http://waralbum.ru/wp-content/uploads/2012/09/img5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61050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http://samlib.ru/img/w/werjuzhskij_n_a/mama/vaa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050" y="28575"/>
            <a:ext cx="5095875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http://www.landscrona.ru/images/publications/zavo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3721100"/>
            <a:ext cx="5719762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http://pics.livejournal.com/chitaika/pic/0003a47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25" y="3749675"/>
            <a:ext cx="48752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5838" y="0"/>
            <a:ext cx="9779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5" descr="C:\НУЖНОЕ\Для новой презинтации\Ребенок геро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825" y="365125"/>
            <a:ext cx="4410075" cy="6394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4938" y="230188"/>
            <a:ext cx="965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1506" name="Picture 2" descr="http://sanbyulleten.ru/images/prezentacii/goroda-gero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3813" y="0"/>
            <a:ext cx="10895013" cy="6858000"/>
          </a:xfrm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9800" y="95250"/>
            <a:ext cx="965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838200" y="-9525"/>
            <a:ext cx="10515600" cy="1700213"/>
          </a:xfrm>
        </p:spPr>
        <p:txBody>
          <a:bodyPr/>
          <a:lstStyle/>
          <a:p>
            <a:pPr eaLnBrk="1" hangingPunct="1"/>
            <a:r>
              <a:rPr lang="ru-RU" altLang="ru-RU" smtClean="0"/>
              <a:t>                             </a:t>
            </a:r>
            <a:r>
              <a:rPr lang="ru-RU" altLang="ru-RU" sz="6000" b="1" i="1" smtClean="0">
                <a:solidFill>
                  <a:srgbClr val="FF0000"/>
                </a:solidFill>
              </a:rPr>
              <a:t>Улица героя </a:t>
            </a: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988" y="6399213"/>
            <a:ext cx="2714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2063" y="0"/>
            <a:ext cx="76993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SDC1114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6413" y="1136650"/>
            <a:ext cx="3311525" cy="5130800"/>
          </a:xfrm>
        </p:spPr>
      </p:pic>
      <p:pic>
        <p:nvPicPr>
          <p:cNvPr id="26630" name="Picture 5" descr="P2060879"/>
          <p:cNvPicPr>
            <a:picLocks noGrp="1"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775" y="1304925"/>
            <a:ext cx="5745163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179</Words>
  <Application>Microsoft Office PowerPoint</Application>
  <PresentationFormat>Произвольный</PresentationFormat>
  <Paragraphs>29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 Light</vt:lpstr>
      <vt:lpstr>Calibri</vt:lpstr>
      <vt:lpstr>Тема Office</vt:lpstr>
      <vt:lpstr>Образовательное со-бытие, посвящённое 70-летию Победы  в Великой Отечественной войне   (для учащихся 3-го и 4-го классов на занятиях внеурочной деятельности по программе «Азбука нравственности»)</vt:lpstr>
      <vt:lpstr>Презентация PowerPoint</vt:lpstr>
      <vt:lpstr>Стимулирование потребности</vt:lpstr>
      <vt:lpstr>Направления деятельности  на подготовительном этапе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Улица героя </vt:lpstr>
      <vt:lpstr>Война в истории моей семьи </vt:lpstr>
      <vt:lpstr>Мемориальный комплекс  «Огонь славы» в Рыбинске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Петунин Иван</dc:creator>
  <cp:lastModifiedBy>Светлана Юрьевна Белянчева</cp:lastModifiedBy>
  <cp:revision>135</cp:revision>
  <dcterms:created xsi:type="dcterms:W3CDTF">2015-03-02T12:10:01Z</dcterms:created>
  <dcterms:modified xsi:type="dcterms:W3CDTF">2015-05-28T13:28:12Z</dcterms:modified>
</cp:coreProperties>
</file>