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61" r:id="rId10"/>
    <p:sldId id="277" r:id="rId11"/>
    <p:sldId id="278" r:id="rId12"/>
    <p:sldId id="281" r:id="rId13"/>
    <p:sldId id="282" r:id="rId14"/>
    <p:sldId id="283" r:id="rId15"/>
    <p:sldId id="279" r:id="rId16"/>
    <p:sldId id="280" r:id="rId17"/>
    <p:sldId id="285" r:id="rId18"/>
    <p:sldId id="263" r:id="rId19"/>
    <p:sldId id="262" r:id="rId20"/>
    <p:sldId id="264" r:id="rId21"/>
    <p:sldId id="284" r:id="rId22"/>
    <p:sldId id="266" r:id="rId23"/>
    <p:sldId id="287" r:id="rId24"/>
    <p:sldId id="267" r:id="rId25"/>
    <p:sldId id="268" r:id="rId26"/>
    <p:sldId id="269" r:id="rId27"/>
    <p:sldId id="286" r:id="rId28"/>
    <p:sldId id="270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MpIr\Desktop\&#1086;&#1073;&#1083;%20&#1089;&#1077;&#1084;&#1080;&#1085;&#1072;&#108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MpIr\Desktop\&#1086;&#1073;&#1083;%20&#1089;&#1077;&#1084;&#1080;&#1085;&#1072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34021415724014E-2"/>
          <c:y val="0.14093310487141772"/>
          <c:w val="0.77357726723208953"/>
          <c:h val="0.77811321853907844"/>
        </c:manualLayout>
      </c:layout>
      <c:pie3DChart>
        <c:varyColors val="1"/>
        <c:ser>
          <c:idx val="0"/>
          <c:order val="0"/>
          <c:explosion val="1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0.92</c:v>
                </c:pt>
                <c:pt idx="1">
                  <c:v>8.0000000000000099E-2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685185185185189"/>
          <c:w val="0.67645188101487452"/>
          <c:h val="0.77314814814814903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да</c:v>
                </c:pt>
                <c:pt idx="1">
                  <c:v>не знаю</c:v>
                </c:pt>
                <c:pt idx="2">
                  <c:v>нет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0.8</c:v>
                </c:pt>
                <c:pt idx="1">
                  <c:v>0.16000000000000003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E7C02-9F13-4F2F-992C-8ED98864EBE8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48B36-A27A-4E1A-82A7-F090A9645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B36-A27A-4E1A-82A7-F090A96457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2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uytao.ru/uploaded/ve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5014009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59898"/>
            <a:ext cx="7507560" cy="23490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Семья и школа. </a:t>
            </a:r>
            <a:br>
              <a:rPr lang="ru-RU" b="1" dirty="0" smtClean="0"/>
            </a:br>
            <a:r>
              <a:rPr lang="ru-RU" b="1" dirty="0" smtClean="0"/>
              <a:t>Психолого-педагогическое сопровождение взаимодействия.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212976"/>
            <a:ext cx="3600400" cy="100811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Педагог-психолог </a:t>
            </a:r>
          </a:p>
          <a:p>
            <a:pPr algn="r"/>
            <a:r>
              <a:rPr lang="ru-RU" sz="2800" b="1" dirty="0" smtClean="0"/>
              <a:t>И.Н.Игнатьева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962088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Родительские лектории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329859"/>
            <a:ext cx="5832648" cy="440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076739"/>
            <a:ext cx="6466318" cy="538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19" y="1700808"/>
            <a:ext cx="606974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283428"/>
            <a:ext cx="6429788" cy="488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imena-mj.ru/images/GFJHGKYO00057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4154957" cy="3342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746064" cy="4691608"/>
          </a:xfrm>
        </p:spPr>
        <p:txBody>
          <a:bodyPr/>
          <a:lstStyle/>
          <a:p>
            <a:pPr algn="ctr"/>
            <a:r>
              <a:rPr lang="ru-RU" dirty="0" smtClean="0"/>
              <a:t>Проведение психологических занятий </a:t>
            </a:r>
          </a:p>
          <a:p>
            <a:pPr algn="ctr">
              <a:buNone/>
            </a:pPr>
            <a:r>
              <a:rPr lang="ru-RU" dirty="0" smtClean="0"/>
              <a:t>с детьми с последующим анализом </a:t>
            </a:r>
            <a:br>
              <a:rPr lang="ru-RU" dirty="0" smtClean="0"/>
            </a:br>
            <a:r>
              <a:rPr lang="ru-RU" dirty="0" smtClean="0"/>
              <a:t>с учителем, родителями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Родительские собрания по запросу классных руководителей</a:t>
            </a:r>
            <a:endParaRPr lang="ru-RU" sz="36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57400"/>
            <a:ext cx="15121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13589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onspekta.net/bazaimgstudall2/4455664987744.files/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90900"/>
            <a:ext cx="3438525" cy="3467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49076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Индивидуальная диагностика детей по запросам учителя, родителей</a:t>
            </a:r>
          </a:p>
          <a:p>
            <a:r>
              <a:rPr lang="ru-RU" dirty="0" smtClean="0"/>
              <a:t>Эмоциональная сфера и сфера общения</a:t>
            </a:r>
          </a:p>
          <a:p>
            <a:r>
              <a:rPr lang="ru-RU" dirty="0" smtClean="0"/>
              <a:t>Уровень развития познавательных процессов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98080" cy="4800600"/>
          </a:xfrm>
        </p:spPr>
        <p:txBody>
          <a:bodyPr/>
          <a:lstStyle/>
          <a:p>
            <a:pPr algn="ctr"/>
            <a:r>
              <a:rPr lang="ru-RU" dirty="0" smtClean="0"/>
              <a:t>Отслеживание динамических процессов в ученических коллективах с помощью АСИОУ раздел «Социометрия»</a:t>
            </a:r>
            <a:endParaRPr lang="ru-RU" dirty="0"/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748883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ppk.ucoz.ru/ur/kruglyj_stol_kartin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833337"/>
            <a:ext cx="6768752" cy="40246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Взаимодействие с учителем по вопросам воспитания и развития ребёнка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-hDPP0MYT-qc/VdHlrCf59kI/AAAAAAAABPc/brSRbHlel9w/s1600/commu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164634"/>
            <a:ext cx="6264696" cy="36933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936" y="1196752"/>
            <a:ext cx="7746064" cy="4835624"/>
          </a:xfrm>
        </p:spPr>
        <p:txBody>
          <a:bodyPr/>
          <a:lstStyle/>
          <a:p>
            <a:pPr algn="ctr"/>
            <a:r>
              <a:rPr lang="ru-RU" dirty="0" smtClean="0"/>
              <a:t>Индивидуальное консультирование (просвещение, профилактика) родителей по вопросам развития и воспитания детей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Семья и школа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8034096" cy="4763616"/>
          </a:xfrm>
        </p:spPr>
        <p:txBody>
          <a:bodyPr/>
          <a:lstStyle/>
          <a:p>
            <a:r>
              <a:rPr lang="ru-RU" dirty="0" smtClean="0"/>
              <a:t>Сопровождать — значить проходить с кем-либо часть его пути в качестве спутника или провожатого.</a:t>
            </a:r>
          </a:p>
          <a:p>
            <a:endParaRPr lang="ru-RU" dirty="0" smtClean="0"/>
          </a:p>
          <a:p>
            <a:r>
              <a:rPr lang="ru-RU" dirty="0" smtClean="0"/>
              <a:t>Результатом психологического сопровождения личности в процессе адаптации к жизни становится новое жизненное качество — </a:t>
            </a:r>
            <a:r>
              <a:rPr lang="ru-RU" b="1" dirty="0" smtClean="0"/>
              <a:t>адаптивность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Индивидуальная работа с семьёй (по запросу)по вопросам согласованности воспитания</a:t>
            </a:r>
            <a:endParaRPr lang="ru-RU" dirty="0"/>
          </a:p>
        </p:txBody>
      </p:sp>
      <p:pic>
        <p:nvPicPr>
          <p:cNvPr id="15362" name="Picture 2" descr="http://previews.123rf.com/images/tintin75/tintin751202/tintin75120200010/12425884-It-is-the-start-of-the-school-year-dad-and-mom-take-their-children-to-the-school--Stock-Vec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936876"/>
            <a:ext cx="6485320" cy="3921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35246"/>
            <a:ext cx="7128792" cy="516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 разрешении конфликтных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6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Анкетирование учащихся</a:t>
            </a:r>
          </a:p>
          <a:p>
            <a:pPr algn="ctr">
              <a:buNone/>
            </a:pPr>
            <a:r>
              <a:rPr lang="ru-RU" dirty="0" smtClean="0"/>
              <a:t>Если я обращусь к классному руководителю с просьбой, меня выслушают, помогут.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87624" y="3573016"/>
          <a:ext cx="7614592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 разрешении конфликтных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возникают какие-либо конфликтные ситуации с учителями, мой классный руководитель поможет мне с ними справиться.</a:t>
            </a: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59632" y="3429000"/>
          <a:ext cx="727280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74056" cy="1156990"/>
          </a:xfrm>
        </p:spPr>
        <p:txBody>
          <a:bodyPr/>
          <a:lstStyle/>
          <a:p>
            <a:pPr algn="ctr"/>
            <a:r>
              <a:rPr lang="ru-RU" dirty="0" smtClean="0"/>
              <a:t>Система </a:t>
            </a:r>
            <a:r>
              <a:rPr lang="en-US" dirty="0" smtClean="0"/>
              <a:t>Netschool</a:t>
            </a:r>
            <a:endParaRPr lang="ru-RU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90" y="1340768"/>
            <a:ext cx="819691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Сайт школы</a:t>
            </a:r>
            <a:endParaRPr lang="ru-RU" b="1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8100391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Сайт школы</a:t>
            </a:r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67" y="1412776"/>
            <a:ext cx="806883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Сайт школы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45" y="1412776"/>
            <a:ext cx="811275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Сайт школы</a:t>
            </a:r>
            <a:endParaRPr lang="ru-RU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87" y="1196752"/>
            <a:ext cx="8127313" cy="456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7920880" cy="4176464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4" name="Picture 2" descr="http://www.playcast.ru/uploads/2015/11/07/1577514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6372200" cy="637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работ: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570088" cy="5112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психологическая диагностика;</a:t>
            </a:r>
          </a:p>
          <a:p>
            <a:r>
              <a:rPr lang="ru-RU" dirty="0" smtClean="0"/>
              <a:t>психологическая консультация;</a:t>
            </a:r>
          </a:p>
          <a:p>
            <a:r>
              <a:rPr lang="ru-RU" dirty="0" smtClean="0"/>
              <a:t>психологическая коррекция и развитие;</a:t>
            </a:r>
          </a:p>
          <a:p>
            <a:r>
              <a:rPr lang="ru-RU" dirty="0" smtClean="0"/>
              <a:t>психологическое просвещение;</a:t>
            </a:r>
          </a:p>
          <a:p>
            <a:r>
              <a:rPr lang="ru-RU" dirty="0" smtClean="0"/>
              <a:t>психологическая профилактика;</a:t>
            </a:r>
          </a:p>
          <a:p>
            <a:r>
              <a:rPr lang="ru-RU" dirty="0" smtClean="0"/>
              <a:t>профориентация;</a:t>
            </a:r>
          </a:p>
          <a:p>
            <a:r>
              <a:rPr lang="ru-RU" dirty="0" smtClean="0"/>
              <a:t>социально-психологическое проектирование;</a:t>
            </a:r>
          </a:p>
          <a:p>
            <a:r>
              <a:rPr lang="ru-RU" dirty="0" smtClean="0"/>
              <a:t>социально-психологический мониторинг.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Проблемы, с которыми работает психолог в образовательном процессе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890080" cy="4691608"/>
          </a:xfrm>
        </p:spPr>
        <p:txBody>
          <a:bodyPr/>
          <a:lstStyle/>
          <a:p>
            <a:pPr algn="ctr"/>
            <a:r>
              <a:rPr lang="ru-RU" dirty="0" smtClean="0"/>
              <a:t>Эмоциональные проблемы</a:t>
            </a:r>
          </a:p>
          <a:p>
            <a:pPr algn="ctr"/>
            <a:r>
              <a:rPr lang="ru-RU" dirty="0" smtClean="0"/>
              <a:t>Учебные проблемы</a:t>
            </a:r>
          </a:p>
          <a:p>
            <a:pPr algn="ctr"/>
            <a:r>
              <a:rPr lang="ru-RU" dirty="0" smtClean="0"/>
              <a:t>Проблемы в общении</a:t>
            </a:r>
          </a:p>
          <a:p>
            <a:pPr algn="ctr"/>
            <a:r>
              <a:rPr lang="ru-RU" dirty="0" smtClean="0"/>
              <a:t>Конфликты</a:t>
            </a:r>
          </a:p>
          <a:p>
            <a:pPr algn="ctr"/>
            <a:r>
              <a:rPr lang="ru-RU" dirty="0" smtClean="0"/>
              <a:t>Потери</a:t>
            </a:r>
          </a:p>
          <a:p>
            <a:pPr algn="ctr"/>
            <a:r>
              <a:rPr lang="ru-RU" dirty="0" smtClean="0"/>
              <a:t>Новые  обстоятельства и т.д.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Психологическое сопровождение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746064" cy="4835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Будущие первоклассники</a:t>
            </a:r>
          </a:p>
          <a:p>
            <a:r>
              <a:rPr lang="ru-RU" dirty="0" smtClean="0"/>
              <a:t>психологическое просвещение родителей  будущих первоклассников о готовности к обучению в школе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3501008"/>
            <a:ext cx="41284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48148"/>
            <a:ext cx="6120680" cy="461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912768" cy="531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ybloginfo.ru/uploads/posts/2013-04/1365418369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802038"/>
            <a:ext cx="3600400" cy="40559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4979640"/>
          </a:xfrm>
        </p:spPr>
        <p:txBody>
          <a:bodyPr/>
          <a:lstStyle/>
          <a:p>
            <a:pPr algn="ctr"/>
            <a:r>
              <a:rPr lang="ru-RU" dirty="0" smtClean="0"/>
              <a:t>Индивидуальное консультирование по вопросам готовности ребёнка  к обучению в школе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Психологическое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051648"/>
          </a:xfrm>
        </p:spPr>
        <p:txBody>
          <a:bodyPr/>
          <a:lstStyle/>
          <a:p>
            <a:r>
              <a:rPr lang="ru-RU" dirty="0" smtClean="0"/>
              <a:t>анализ </a:t>
            </a:r>
            <a:r>
              <a:rPr lang="ru-RU" dirty="0" err="1" smtClean="0"/>
              <a:t>адаптированности</a:t>
            </a:r>
            <a:r>
              <a:rPr lang="ru-RU" dirty="0" smtClean="0"/>
              <a:t> к школе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51397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87824" y="3212976"/>
            <a:ext cx="1080120" cy="29523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268</TotalTime>
  <Words>287</Words>
  <Application>Microsoft Office PowerPoint</Application>
  <PresentationFormat>Экран (4:3)</PresentationFormat>
  <Paragraphs>71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Corbel</vt:lpstr>
      <vt:lpstr>Gill Sans MT</vt:lpstr>
      <vt:lpstr>Verdana</vt:lpstr>
      <vt:lpstr>Wingdings 2</vt:lpstr>
      <vt:lpstr>Солнцестояние</vt:lpstr>
      <vt:lpstr>Семья и школа.  Психолого-педагогическое сопровождение взаимодействия.</vt:lpstr>
      <vt:lpstr>Семья и школа</vt:lpstr>
      <vt:lpstr>Виды работ: </vt:lpstr>
      <vt:lpstr>Проблемы, с которыми работает психолог в образовательном процессе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Родительские собрания по запросу классных руководителей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Психологическое сопровождение</vt:lpstr>
      <vt:lpstr>Участие в разрешении конфликтных ситуаций</vt:lpstr>
      <vt:lpstr>Участие в разрешении конфликтных ситуаций</vt:lpstr>
      <vt:lpstr>Система Netschool</vt:lpstr>
      <vt:lpstr>Сайт школы</vt:lpstr>
      <vt:lpstr>Сайт школы</vt:lpstr>
      <vt:lpstr>Сайт школы</vt:lpstr>
      <vt:lpstr>Сайт школы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школа.  Психолого-педагогическое сопровождение взаимодействия.</dc:title>
  <dc:creator>VaMpIr</dc:creator>
  <cp:lastModifiedBy>Светлана Юрьевна Белянчева</cp:lastModifiedBy>
  <cp:revision>49</cp:revision>
  <dcterms:created xsi:type="dcterms:W3CDTF">2016-03-04T18:09:48Z</dcterms:created>
  <dcterms:modified xsi:type="dcterms:W3CDTF">2016-04-05T07:33:16Z</dcterms:modified>
</cp:coreProperties>
</file>