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2CEEF-B243-41A2-B635-C51C4D2F9D86}" type="datetimeFigureOut">
              <a:rPr lang="ru-RU" smtClean="0"/>
              <a:t>20.06.2014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B91D0-469E-4BB2-BE98-552A46C4D5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505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B91D0-469E-4BB2-BE98-552A46C4D55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203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B91D0-469E-4BB2-BE98-552A46C4D55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622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20.06.2014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20.06.2014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Цифровая лаборатория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3809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Изучение явления ЭМИ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5" t="28785" r="27227" b="29757"/>
          <a:stretch/>
        </p:blipFill>
        <p:spPr bwMode="auto">
          <a:xfrm>
            <a:off x="1115616" y="1484784"/>
            <a:ext cx="7272808" cy="514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2382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Изучение явления ЭМИ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6" t="29238" r="35387" b="37549"/>
          <a:stretch/>
        </p:blipFill>
        <p:spPr bwMode="auto">
          <a:xfrm>
            <a:off x="1547664" y="1484784"/>
            <a:ext cx="6264696" cy="5413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82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4F271C">
                    <a:satMod val="130000"/>
                  </a:srgbClr>
                </a:solidFill>
              </a:rPr>
              <a:t>Установка программного обеспечения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Вставить диск в дисковод и запустить файл </a:t>
            </a:r>
            <a:r>
              <a:rPr lang="en-US" dirty="0" err="1" smtClean="0"/>
              <a:t>setup.dl</a:t>
            </a:r>
            <a:endParaRPr lang="ru-RU" dirty="0" smtClean="0"/>
          </a:p>
          <a:p>
            <a:r>
              <a:rPr lang="ru-RU" dirty="0" smtClean="0"/>
              <a:t>В случае, если в компьютере нет файла </a:t>
            </a:r>
            <a:r>
              <a:rPr lang="en-US" dirty="0" smtClean="0"/>
              <a:t>FTD2XX.DLL</a:t>
            </a:r>
            <a:r>
              <a:rPr lang="ru-RU" dirty="0" smtClean="0"/>
              <a:t>, его можно скачать с интернета, а затем положить в папку С:</a:t>
            </a:r>
            <a:r>
              <a:rPr lang="en-US" dirty="0" smtClean="0"/>
              <a:t>/windows/system32</a:t>
            </a:r>
            <a:endParaRPr lang="en-US" dirty="0"/>
          </a:p>
          <a:p>
            <a:r>
              <a:rPr lang="ru-RU" dirty="0" smtClean="0"/>
              <a:t>При первом включении компьютер должен быть подключен </a:t>
            </a:r>
            <a:r>
              <a:rPr lang="ru-RU" smtClean="0"/>
              <a:t>к интернету.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609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11" y="1"/>
            <a:ext cx="8634801" cy="690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467544" y="188640"/>
            <a:ext cx="1440160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123728" y="548679"/>
            <a:ext cx="3672408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Nau-ra.ru</a:t>
            </a:r>
            <a:endParaRPr lang="ru-RU" sz="6000" dirty="0"/>
          </a:p>
        </p:txBody>
      </p:sp>
      <p:sp>
        <p:nvSpPr>
          <p:cNvPr id="6" name="Овал 5"/>
          <p:cNvSpPr/>
          <p:nvPr/>
        </p:nvSpPr>
        <p:spPr>
          <a:xfrm>
            <a:off x="467544" y="2708920"/>
            <a:ext cx="936104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212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6" t="44984" r="27316" b="11025"/>
          <a:stretch/>
        </p:blipFill>
        <p:spPr bwMode="auto">
          <a:xfrm>
            <a:off x="1619672" y="1700808"/>
            <a:ext cx="7096048" cy="4989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274320"/>
            <a:ext cx="846043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Исследование зависимости пути от времени при равноускоренном движении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5450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Обработка данных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9" t="34127" r="19325" b="29683"/>
          <a:stretch/>
        </p:blipFill>
        <p:spPr bwMode="auto">
          <a:xfrm>
            <a:off x="1115616" y="1722303"/>
            <a:ext cx="7589678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8028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Определение периода колебаний маятника на нити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9" t="31589" r="29007" b="29414"/>
          <a:stretch/>
        </p:blipFill>
        <p:spPr bwMode="auto">
          <a:xfrm>
            <a:off x="1115616" y="1484784"/>
            <a:ext cx="6984776" cy="500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4275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Обработка данных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09" t="15798" r="34818" b="48925"/>
          <a:stretch/>
        </p:blipFill>
        <p:spPr bwMode="auto">
          <a:xfrm>
            <a:off x="2051720" y="1268759"/>
            <a:ext cx="5976664" cy="5342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9950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Исследование зависимости силы Ампера от силы тока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30" t="45393" r="35909" b="17400"/>
          <a:stretch/>
        </p:blipFill>
        <p:spPr bwMode="auto">
          <a:xfrm>
            <a:off x="1619672" y="1700807"/>
            <a:ext cx="4536504" cy="497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7173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900" dirty="0">
                <a:solidFill>
                  <a:srgbClr val="4F271C">
                    <a:satMod val="130000"/>
                  </a:srgbClr>
                </a:solidFill>
              </a:rPr>
              <a:t>Исследование зависимости силы Ампера от силы тока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9" t="23698" r="27168" b="35501"/>
          <a:stretch/>
        </p:blipFill>
        <p:spPr bwMode="auto">
          <a:xfrm>
            <a:off x="1403648" y="1556790"/>
            <a:ext cx="7128792" cy="4948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18765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50</TotalTime>
  <Words>89</Words>
  <Application>Microsoft Office PowerPoint</Application>
  <PresentationFormat>Экран (4:3)</PresentationFormat>
  <Paragraphs>16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Цифровая лаборатория</vt:lpstr>
      <vt:lpstr>Установка программного обеспечения</vt:lpstr>
      <vt:lpstr>Презентация PowerPoint</vt:lpstr>
      <vt:lpstr>Исследование зависимости пути от времени при равноускоренном движении</vt:lpstr>
      <vt:lpstr>Обработка данных</vt:lpstr>
      <vt:lpstr>Определение периода колебаний маятника на нити</vt:lpstr>
      <vt:lpstr>Обработка данных</vt:lpstr>
      <vt:lpstr>Исследование зависимости силы Ампера от силы тока</vt:lpstr>
      <vt:lpstr>Исследование зависимости силы Ампера от силы тока</vt:lpstr>
      <vt:lpstr>Изучение явления ЭМИ</vt:lpstr>
      <vt:lpstr>Изучение явления ЭМИ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Цифровая лаборатория</dc:title>
  <dc:creator>Анна Вячеславовна Пешкова</dc:creator>
  <cp:lastModifiedBy>Анна Вячеславовна Пешкова</cp:lastModifiedBy>
  <cp:revision>10</cp:revision>
  <dcterms:created xsi:type="dcterms:W3CDTF">2014-05-07T11:29:55Z</dcterms:created>
  <dcterms:modified xsi:type="dcterms:W3CDTF">2014-06-20T10:48:05Z</dcterms:modified>
</cp:coreProperties>
</file>