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1"/>
  </p:notesMasterIdLst>
  <p:handoutMasterIdLst>
    <p:handoutMasterId r:id="rId22"/>
  </p:handoutMasterIdLst>
  <p:sldIdLst>
    <p:sldId id="268" r:id="rId5"/>
    <p:sldId id="325" r:id="rId6"/>
    <p:sldId id="326" r:id="rId7"/>
    <p:sldId id="291" r:id="rId8"/>
    <p:sldId id="298" r:id="rId9"/>
    <p:sldId id="301" r:id="rId10"/>
    <p:sldId id="321" r:id="rId11"/>
    <p:sldId id="336" r:id="rId12"/>
    <p:sldId id="322" r:id="rId13"/>
    <p:sldId id="337" r:id="rId14"/>
    <p:sldId id="328" r:id="rId15"/>
    <p:sldId id="334" r:id="rId16"/>
    <p:sldId id="338" r:id="rId17"/>
    <p:sldId id="335" r:id="rId18"/>
    <p:sldId id="339" r:id="rId19"/>
    <p:sldId id="269" r:id="rId20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8" d="100"/>
          <a:sy n="108" d="100"/>
        </p:scale>
        <p:origin x="-588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31520"/>
        <c:axId val="75157888"/>
      </c:barChart>
      <c:catAx>
        <c:axId val="7513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157888"/>
        <c:crosses val="autoZero"/>
        <c:auto val="1"/>
        <c:lblAlgn val="ctr"/>
        <c:lblOffset val="100"/>
        <c:noMultiLvlLbl val="0"/>
      </c:catAx>
      <c:valAx>
        <c:axId val="75157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5131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95392"/>
        <c:axId val="75997184"/>
      </c:barChart>
      <c:catAx>
        <c:axId val="75995392"/>
        <c:scaling>
          <c:orientation val="minMax"/>
        </c:scaling>
        <c:delete val="0"/>
        <c:axPos val="b"/>
        <c:majorTickMark val="out"/>
        <c:minorTickMark val="none"/>
        <c:tickLblPos val="nextTo"/>
        <c:crossAx val="75997184"/>
        <c:crosses val="autoZero"/>
        <c:auto val="1"/>
        <c:lblAlgn val="ctr"/>
        <c:lblOffset val="100"/>
        <c:noMultiLvlLbl val="0"/>
      </c:catAx>
      <c:valAx>
        <c:axId val="75997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599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Неполные семьи</a:t>
            </a:r>
            <a:endParaRPr lang="ru-RU" sz="2400" dirty="0"/>
          </a:p>
        </c:rich>
      </c:tx>
      <c:layout>
        <c:manualLayout>
          <c:xMode val="edge"/>
          <c:yMode val="edge"/>
          <c:x val="0.28482946339295634"/>
          <c:y val="3.15967144791719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388679035662661E-3"/>
          <c:y val="4.3309752369856871E-3"/>
          <c:w val="0.93841072332351083"/>
          <c:h val="0.4987921976923199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3600"/>
        <c:axId val="20803584"/>
      </c:barChart>
      <c:catAx>
        <c:axId val="2079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0803584"/>
        <c:crosses val="autoZero"/>
        <c:auto val="1"/>
        <c:lblAlgn val="ctr"/>
        <c:lblOffset val="100"/>
        <c:noMultiLvlLbl val="0"/>
      </c:catAx>
      <c:valAx>
        <c:axId val="20803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793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25977338873026"/>
          <c:y val="0.15971696483997591"/>
          <c:w val="0.62224323035125428"/>
          <c:h val="0.8402312262834364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многодетных семьй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397164162265606"/>
          <c:y val="0.114267532365684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220600162206E-2"/>
          <c:y val="0.20438088578393251"/>
          <c:w val="0.94052446607191131"/>
          <c:h val="0.64043129194795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6622</c:v>
                </c:pt>
                <c:pt idx="1">
                  <c:v>7395</c:v>
                </c:pt>
                <c:pt idx="2">
                  <c:v>8328</c:v>
                </c:pt>
                <c:pt idx="3">
                  <c:v>9349</c:v>
                </c:pt>
                <c:pt idx="4">
                  <c:v>10344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2752"/>
        <c:axId val="20924288"/>
      </c:barChart>
      <c:catAx>
        <c:axId val="20922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924288"/>
        <c:crosses val="autoZero"/>
        <c:auto val="1"/>
        <c:lblAlgn val="ctr"/>
        <c:lblOffset val="100"/>
        <c:noMultiLvlLbl val="0"/>
      </c:catAx>
      <c:valAx>
        <c:axId val="20924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922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емей с</a:t>
            </a: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421000360168907"/>
          <c:y val="4.90679691398642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3353567407226595E-2"/>
          <c:y val="0.20287315459656158"/>
          <c:w val="0.93841072332351083"/>
          <c:h val="0.60310203628168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9.1230935188921104E-3"/>
                  <c:y val="2.802878622555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75797061917265E-17"/>
                  <c:y val="-2.802878622555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410311729640355E-3"/>
                  <c:y val="1.12115144902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142293572021204E-3"/>
                  <c:y val="6.646766408203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205155864820179E-2"/>
                  <c:y val="2.242302898044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139000</c:v>
                </c:pt>
                <c:pt idx="1">
                  <c:v>139000</c:v>
                </c:pt>
                <c:pt idx="2">
                  <c:v>152618</c:v>
                </c:pt>
                <c:pt idx="3">
                  <c:v>152014</c:v>
                </c:pt>
                <c:pt idx="4">
                  <c:v>154814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65248"/>
        <c:axId val="20966784"/>
      </c:barChart>
      <c:catAx>
        <c:axId val="2096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966784"/>
        <c:crosses val="autoZero"/>
        <c:auto val="1"/>
        <c:lblAlgn val="ctr"/>
        <c:lblOffset val="100"/>
        <c:noMultiLvlLbl val="0"/>
      </c:catAx>
      <c:valAx>
        <c:axId val="20966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965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FD44E8-4BB8-4465-ACBA-0EF267BCAF8E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225E29-1493-4121-A5DF-5147D4259D2D}">
      <dgm:prSet phldrT="[Текст]" custT="1"/>
      <dgm:spPr/>
      <dgm:t>
        <a:bodyPr/>
        <a:lstStyle/>
        <a:p>
          <a:r>
            <a:rPr lang="ru-RU" sz="1800" dirty="0" smtClean="0"/>
            <a:t>Улучшение качества жизни детей и семей с несовершеннолетними детьми</a:t>
          </a:r>
          <a:endParaRPr lang="ru-RU" sz="1800" dirty="0"/>
        </a:p>
      </dgm:t>
    </dgm:pt>
    <dgm:pt modelId="{2B10C108-0E26-4BF7-B4D1-1A5031CABA55}" type="parTrans" cxnId="{02BFF1CD-FA66-4E72-BFFA-5DC3F3C605E7}">
      <dgm:prSet/>
      <dgm:spPr/>
      <dgm:t>
        <a:bodyPr/>
        <a:lstStyle/>
        <a:p>
          <a:endParaRPr lang="ru-RU"/>
        </a:p>
      </dgm:t>
    </dgm:pt>
    <dgm:pt modelId="{7AC45474-D4FB-4562-8FE0-396AD4357113}" type="sibTrans" cxnId="{02BFF1CD-FA66-4E72-BFFA-5DC3F3C605E7}">
      <dgm:prSet/>
      <dgm:spPr/>
      <dgm:t>
        <a:bodyPr/>
        <a:lstStyle/>
        <a:p>
          <a:endParaRPr lang="ru-RU"/>
        </a:p>
      </dgm:t>
    </dgm:pt>
    <dgm:pt modelId="{C6971687-F768-4A4F-8FE4-F352A8591218}">
      <dgm:prSet phldrT="[Текст]" custT="1"/>
      <dgm:spPr/>
      <dgm:t>
        <a:bodyPr/>
        <a:lstStyle/>
        <a:p>
          <a:r>
            <a:rPr lang="ru-RU" sz="1800" dirty="0" smtClean="0"/>
            <a:t>Развитие и обеспечение функционирования системы профилактики безнадзорности, правонарушений несовершеннолетних</a:t>
          </a:r>
          <a:endParaRPr lang="ru-RU" sz="1800" dirty="0"/>
        </a:p>
      </dgm:t>
    </dgm:pt>
    <dgm:pt modelId="{AB7C7B75-ADA0-420C-AEF9-9A052405491F}" type="parTrans" cxnId="{8DAF7058-5EA5-49EC-9CAE-ED3DA16AAA2B}">
      <dgm:prSet/>
      <dgm:spPr/>
      <dgm:t>
        <a:bodyPr/>
        <a:lstStyle/>
        <a:p>
          <a:endParaRPr lang="ru-RU"/>
        </a:p>
      </dgm:t>
    </dgm:pt>
    <dgm:pt modelId="{5BA3F403-7E47-4026-8921-8E978E8D6411}" type="sibTrans" cxnId="{8DAF7058-5EA5-49EC-9CAE-ED3DA16AAA2B}">
      <dgm:prSet/>
      <dgm:spPr/>
      <dgm:t>
        <a:bodyPr/>
        <a:lstStyle/>
        <a:p>
          <a:endParaRPr lang="ru-RU"/>
        </a:p>
      </dgm:t>
    </dgm:pt>
    <dgm:pt modelId="{71B5AF2D-DB22-436A-9E33-7EA6DFF2A942}">
      <dgm:prSet phldrT="[Текст]" custT="1"/>
      <dgm:spPr/>
      <dgm:t>
        <a:bodyPr/>
        <a:lstStyle/>
        <a:p>
          <a:r>
            <a:rPr lang="ru-RU" sz="1800" dirty="0" smtClean="0"/>
            <a:t>Реализация региональной семейной политики и политики в интересах детей</a:t>
          </a:r>
          <a:endParaRPr lang="ru-RU" sz="1800" dirty="0"/>
        </a:p>
      </dgm:t>
    </dgm:pt>
    <dgm:pt modelId="{6C7E95A0-AB1C-4446-B406-898D7B98CA1A}" type="parTrans" cxnId="{46298D44-0A19-4729-A293-F3F5CBC54D95}">
      <dgm:prSet/>
      <dgm:spPr/>
      <dgm:t>
        <a:bodyPr/>
        <a:lstStyle/>
        <a:p>
          <a:endParaRPr lang="ru-RU"/>
        </a:p>
      </dgm:t>
    </dgm:pt>
    <dgm:pt modelId="{4A9324FA-2BD1-4E4E-886F-6333C6895F1C}" type="sibTrans" cxnId="{46298D44-0A19-4729-A293-F3F5CBC54D95}">
      <dgm:prSet/>
      <dgm:spPr/>
      <dgm:t>
        <a:bodyPr/>
        <a:lstStyle/>
        <a:p>
          <a:endParaRPr lang="ru-RU"/>
        </a:p>
      </dgm:t>
    </dgm:pt>
    <dgm:pt modelId="{464624B5-A1E0-42C8-9583-9DC600C35119}">
      <dgm:prSet phldrT="[Текст]" custT="1"/>
      <dgm:spPr/>
      <dgm:t>
        <a:bodyPr/>
        <a:lstStyle/>
        <a:p>
          <a:r>
            <a:rPr lang="ru-RU" sz="1800" dirty="0" smtClean="0"/>
            <a:t>Организация и обеспечение отдыха и оздоровления детей</a:t>
          </a:r>
          <a:endParaRPr lang="ru-RU" sz="1800" dirty="0"/>
        </a:p>
      </dgm:t>
    </dgm:pt>
    <dgm:pt modelId="{57A34D4F-66F4-4C6B-8D02-AECF2918220F}" type="parTrans" cxnId="{30D21378-C8C5-4AD0-853A-8F191FA39233}">
      <dgm:prSet/>
      <dgm:spPr/>
      <dgm:t>
        <a:bodyPr/>
        <a:lstStyle/>
        <a:p>
          <a:endParaRPr lang="ru-RU"/>
        </a:p>
      </dgm:t>
    </dgm:pt>
    <dgm:pt modelId="{D44B5A11-4F3C-43F1-9203-40A44D94C2D2}" type="sibTrans" cxnId="{30D21378-C8C5-4AD0-853A-8F191FA39233}">
      <dgm:prSet/>
      <dgm:spPr/>
      <dgm:t>
        <a:bodyPr/>
        <a:lstStyle/>
        <a:p>
          <a:endParaRPr lang="ru-RU"/>
        </a:p>
      </dgm:t>
    </dgm:pt>
    <dgm:pt modelId="{8FD743F8-7951-46E9-8F53-2580D25977E7}" type="pres">
      <dgm:prSet presAssocID="{E4FD44E8-4BB8-4465-ACBA-0EF267BCAF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139F-1A66-49DD-83CC-864524D87A38}" type="pres">
      <dgm:prSet presAssocID="{74225E29-1493-4121-A5DF-5147D4259D2D}" presName="parentLin" presStyleCnt="0"/>
      <dgm:spPr/>
      <dgm:t>
        <a:bodyPr/>
        <a:lstStyle/>
        <a:p>
          <a:endParaRPr lang="ru-RU"/>
        </a:p>
      </dgm:t>
    </dgm:pt>
    <dgm:pt modelId="{59CC54C4-9427-4138-A274-0A45F9511FCE}" type="pres">
      <dgm:prSet presAssocID="{74225E29-1493-4121-A5DF-5147D4259D2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D769BEC-B8DC-4EC8-9E59-53AE0D0ED388}" type="pres">
      <dgm:prSet presAssocID="{74225E29-1493-4121-A5DF-5147D4259D2D}" presName="parentText" presStyleLbl="node1" presStyleIdx="0" presStyleCnt="4" custScaleX="141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82D24-8967-4D60-963C-ADA1BE5BCA38}" type="pres">
      <dgm:prSet presAssocID="{74225E29-1493-4121-A5DF-5147D4259D2D}" presName="negativeSpace" presStyleCnt="0"/>
      <dgm:spPr/>
      <dgm:t>
        <a:bodyPr/>
        <a:lstStyle/>
        <a:p>
          <a:endParaRPr lang="ru-RU"/>
        </a:p>
      </dgm:t>
    </dgm:pt>
    <dgm:pt modelId="{307AE2AA-8466-48D4-A0F9-38BB4412C96E}" type="pres">
      <dgm:prSet presAssocID="{74225E29-1493-4121-A5DF-5147D4259D2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431BA-D8B6-4A92-B225-53B369C50A7E}" type="pres">
      <dgm:prSet presAssocID="{7AC45474-D4FB-4562-8FE0-396AD4357113}" presName="spaceBetweenRectangles" presStyleCnt="0"/>
      <dgm:spPr/>
      <dgm:t>
        <a:bodyPr/>
        <a:lstStyle/>
        <a:p>
          <a:endParaRPr lang="ru-RU"/>
        </a:p>
      </dgm:t>
    </dgm:pt>
    <dgm:pt modelId="{6345E036-3C0D-488B-92D4-F762CF08EAA7}" type="pres">
      <dgm:prSet presAssocID="{71B5AF2D-DB22-436A-9E33-7EA6DFF2A942}" presName="parentLin" presStyleCnt="0"/>
      <dgm:spPr/>
    </dgm:pt>
    <dgm:pt modelId="{98EB7A89-869F-4EB9-8F10-50122281A97B}" type="pres">
      <dgm:prSet presAssocID="{71B5AF2D-DB22-436A-9E33-7EA6DFF2A94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D3C9064-4525-49E1-A6D9-9A76470C2994}" type="pres">
      <dgm:prSet presAssocID="{71B5AF2D-DB22-436A-9E33-7EA6DFF2A942}" presName="parentText" presStyleLbl="node1" presStyleIdx="1" presStyleCnt="4" custScaleX="137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45CAF-10D0-4A7E-95D5-E60DC9D172FA}" type="pres">
      <dgm:prSet presAssocID="{71B5AF2D-DB22-436A-9E33-7EA6DFF2A942}" presName="negativeSpace" presStyleCnt="0"/>
      <dgm:spPr/>
    </dgm:pt>
    <dgm:pt modelId="{A3F6FB1C-15E2-4877-9E2E-65CD05228328}" type="pres">
      <dgm:prSet presAssocID="{71B5AF2D-DB22-436A-9E33-7EA6DFF2A942}" presName="childText" presStyleLbl="conFgAcc1" presStyleIdx="1" presStyleCnt="4" custLinFactNeighborX="1190" custLinFactNeighborY="-17832">
        <dgm:presLayoutVars>
          <dgm:bulletEnabled val="1"/>
        </dgm:presLayoutVars>
      </dgm:prSet>
      <dgm:spPr/>
    </dgm:pt>
    <dgm:pt modelId="{7F33E350-37CA-4105-8B2B-0ABE03CB035B}" type="pres">
      <dgm:prSet presAssocID="{4A9324FA-2BD1-4E4E-886F-6333C6895F1C}" presName="spaceBetweenRectangles" presStyleCnt="0"/>
      <dgm:spPr/>
    </dgm:pt>
    <dgm:pt modelId="{FC227D60-A02C-4E79-81D1-CAC97BE6E534}" type="pres">
      <dgm:prSet presAssocID="{464624B5-A1E0-42C8-9583-9DC600C35119}" presName="parentLin" presStyleCnt="0"/>
      <dgm:spPr/>
    </dgm:pt>
    <dgm:pt modelId="{5BAF7D6F-4C6C-4CED-A1B8-A17A91187D29}" type="pres">
      <dgm:prSet presAssocID="{464624B5-A1E0-42C8-9583-9DC600C3511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21778AC-DA87-48F2-BE3C-1CF0016D6805}" type="pres">
      <dgm:prSet presAssocID="{464624B5-A1E0-42C8-9583-9DC600C35119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C7F90-53CA-40E9-B89A-CACA4852AC93}" type="pres">
      <dgm:prSet presAssocID="{464624B5-A1E0-42C8-9583-9DC600C35119}" presName="negativeSpace" presStyleCnt="0"/>
      <dgm:spPr/>
    </dgm:pt>
    <dgm:pt modelId="{357B151B-D498-4CB3-AC64-2191587E8747}" type="pres">
      <dgm:prSet presAssocID="{464624B5-A1E0-42C8-9583-9DC600C35119}" presName="childText" presStyleLbl="conFgAcc1" presStyleIdx="2" presStyleCnt="4" custLinFactNeighborX="-1190" custLinFactNeighborY="11830">
        <dgm:presLayoutVars>
          <dgm:bulletEnabled val="1"/>
        </dgm:presLayoutVars>
      </dgm:prSet>
      <dgm:spPr/>
    </dgm:pt>
    <dgm:pt modelId="{FEEBB55A-2089-441A-906A-8B7E403BBB4B}" type="pres">
      <dgm:prSet presAssocID="{D44B5A11-4F3C-43F1-9203-40A44D94C2D2}" presName="spaceBetweenRectangles" presStyleCnt="0"/>
      <dgm:spPr/>
    </dgm:pt>
    <dgm:pt modelId="{EC0CD388-C1F9-4893-AAC1-406D14CD1D29}" type="pres">
      <dgm:prSet presAssocID="{C6971687-F768-4A4F-8FE4-F352A8591218}" presName="parentLin" presStyleCnt="0"/>
      <dgm:spPr/>
      <dgm:t>
        <a:bodyPr/>
        <a:lstStyle/>
        <a:p>
          <a:endParaRPr lang="ru-RU"/>
        </a:p>
      </dgm:t>
    </dgm:pt>
    <dgm:pt modelId="{94D51816-223B-4123-A043-688CAA276A52}" type="pres">
      <dgm:prSet presAssocID="{C6971687-F768-4A4F-8FE4-F352A859121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C5D0C19-1BA8-45F9-9B6B-6D825811B106}" type="pres">
      <dgm:prSet presAssocID="{C6971687-F768-4A4F-8FE4-F352A8591218}" presName="parentText" presStyleLbl="node1" presStyleIdx="3" presStyleCnt="4" custScaleX="136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588F6-7669-4CC9-AE4A-7E7D36572128}" type="pres">
      <dgm:prSet presAssocID="{C6971687-F768-4A4F-8FE4-F352A8591218}" presName="negativeSpace" presStyleCnt="0"/>
      <dgm:spPr/>
      <dgm:t>
        <a:bodyPr/>
        <a:lstStyle/>
        <a:p>
          <a:endParaRPr lang="ru-RU"/>
        </a:p>
      </dgm:t>
    </dgm:pt>
    <dgm:pt modelId="{9D6625B2-FE2C-47B7-BAB0-067652D06C69}" type="pres">
      <dgm:prSet presAssocID="{C6971687-F768-4A4F-8FE4-F352A859121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27C3B-F170-43D6-8B1A-8B851FA9031E}" type="presOf" srcId="{C6971687-F768-4A4F-8FE4-F352A8591218}" destId="{5C5D0C19-1BA8-45F9-9B6B-6D825811B106}" srcOrd="1" destOrd="0" presId="urn:microsoft.com/office/officeart/2005/8/layout/list1"/>
    <dgm:cxn modelId="{E7ED4E48-613A-4793-8260-D99B1918340E}" type="presOf" srcId="{E4FD44E8-4BB8-4465-ACBA-0EF267BCAF8E}" destId="{8FD743F8-7951-46E9-8F53-2580D25977E7}" srcOrd="0" destOrd="0" presId="urn:microsoft.com/office/officeart/2005/8/layout/list1"/>
    <dgm:cxn modelId="{74DAC64B-A179-423F-A59F-8E2D2C970E24}" type="presOf" srcId="{464624B5-A1E0-42C8-9583-9DC600C35119}" destId="{5BAF7D6F-4C6C-4CED-A1B8-A17A91187D29}" srcOrd="0" destOrd="0" presId="urn:microsoft.com/office/officeart/2005/8/layout/list1"/>
    <dgm:cxn modelId="{30D21378-C8C5-4AD0-853A-8F191FA39233}" srcId="{E4FD44E8-4BB8-4465-ACBA-0EF267BCAF8E}" destId="{464624B5-A1E0-42C8-9583-9DC600C35119}" srcOrd="2" destOrd="0" parTransId="{57A34D4F-66F4-4C6B-8D02-AECF2918220F}" sibTransId="{D44B5A11-4F3C-43F1-9203-40A44D94C2D2}"/>
    <dgm:cxn modelId="{D461C3D7-DBF7-48C6-AA28-E8C83FE0E5BC}" type="presOf" srcId="{71B5AF2D-DB22-436A-9E33-7EA6DFF2A942}" destId="{AD3C9064-4525-49E1-A6D9-9A76470C2994}" srcOrd="1" destOrd="0" presId="urn:microsoft.com/office/officeart/2005/8/layout/list1"/>
    <dgm:cxn modelId="{2F7E5DFD-4C7C-4E3E-BE09-5A67748C70CD}" type="presOf" srcId="{74225E29-1493-4121-A5DF-5147D4259D2D}" destId="{59CC54C4-9427-4138-A274-0A45F9511FCE}" srcOrd="0" destOrd="0" presId="urn:microsoft.com/office/officeart/2005/8/layout/list1"/>
    <dgm:cxn modelId="{ADF4BB4C-A3C4-4C26-9456-24A031760C0F}" type="presOf" srcId="{71B5AF2D-DB22-436A-9E33-7EA6DFF2A942}" destId="{98EB7A89-869F-4EB9-8F10-50122281A97B}" srcOrd="0" destOrd="0" presId="urn:microsoft.com/office/officeart/2005/8/layout/list1"/>
    <dgm:cxn modelId="{E4857A93-3811-4186-A61F-AE607C651D79}" type="presOf" srcId="{74225E29-1493-4121-A5DF-5147D4259D2D}" destId="{2D769BEC-B8DC-4EC8-9E59-53AE0D0ED388}" srcOrd="1" destOrd="0" presId="urn:microsoft.com/office/officeart/2005/8/layout/list1"/>
    <dgm:cxn modelId="{46298D44-0A19-4729-A293-F3F5CBC54D95}" srcId="{E4FD44E8-4BB8-4465-ACBA-0EF267BCAF8E}" destId="{71B5AF2D-DB22-436A-9E33-7EA6DFF2A942}" srcOrd="1" destOrd="0" parTransId="{6C7E95A0-AB1C-4446-B406-898D7B98CA1A}" sibTransId="{4A9324FA-2BD1-4E4E-886F-6333C6895F1C}"/>
    <dgm:cxn modelId="{EF3326BA-A9A5-4DC9-BA54-37AD668880EF}" type="presOf" srcId="{C6971687-F768-4A4F-8FE4-F352A8591218}" destId="{94D51816-223B-4123-A043-688CAA276A52}" srcOrd="0" destOrd="0" presId="urn:microsoft.com/office/officeart/2005/8/layout/list1"/>
    <dgm:cxn modelId="{8DAF7058-5EA5-49EC-9CAE-ED3DA16AAA2B}" srcId="{E4FD44E8-4BB8-4465-ACBA-0EF267BCAF8E}" destId="{C6971687-F768-4A4F-8FE4-F352A8591218}" srcOrd="3" destOrd="0" parTransId="{AB7C7B75-ADA0-420C-AEF9-9A052405491F}" sibTransId="{5BA3F403-7E47-4026-8921-8E978E8D6411}"/>
    <dgm:cxn modelId="{C315EAB1-A069-43E5-95A5-A74C49B39301}" type="presOf" srcId="{464624B5-A1E0-42C8-9583-9DC600C35119}" destId="{321778AC-DA87-48F2-BE3C-1CF0016D6805}" srcOrd="1" destOrd="0" presId="urn:microsoft.com/office/officeart/2005/8/layout/list1"/>
    <dgm:cxn modelId="{02BFF1CD-FA66-4E72-BFFA-5DC3F3C605E7}" srcId="{E4FD44E8-4BB8-4465-ACBA-0EF267BCAF8E}" destId="{74225E29-1493-4121-A5DF-5147D4259D2D}" srcOrd="0" destOrd="0" parTransId="{2B10C108-0E26-4BF7-B4D1-1A5031CABA55}" sibTransId="{7AC45474-D4FB-4562-8FE0-396AD4357113}"/>
    <dgm:cxn modelId="{941CD547-9B56-4449-9085-EA2807E1CA20}" type="presParOf" srcId="{8FD743F8-7951-46E9-8F53-2580D25977E7}" destId="{D683139F-1A66-49DD-83CC-864524D87A38}" srcOrd="0" destOrd="0" presId="urn:microsoft.com/office/officeart/2005/8/layout/list1"/>
    <dgm:cxn modelId="{7DB891BF-8774-41E3-B4FB-DE7F2256E6FF}" type="presParOf" srcId="{D683139F-1A66-49DD-83CC-864524D87A38}" destId="{59CC54C4-9427-4138-A274-0A45F9511FCE}" srcOrd="0" destOrd="0" presId="urn:microsoft.com/office/officeart/2005/8/layout/list1"/>
    <dgm:cxn modelId="{B481E195-D5E6-4FDE-A7C0-4735039CB9F9}" type="presParOf" srcId="{D683139F-1A66-49DD-83CC-864524D87A38}" destId="{2D769BEC-B8DC-4EC8-9E59-53AE0D0ED388}" srcOrd="1" destOrd="0" presId="urn:microsoft.com/office/officeart/2005/8/layout/list1"/>
    <dgm:cxn modelId="{32409396-19EE-4798-A983-98A727526E8B}" type="presParOf" srcId="{8FD743F8-7951-46E9-8F53-2580D25977E7}" destId="{88C82D24-8967-4D60-963C-ADA1BE5BCA38}" srcOrd="1" destOrd="0" presId="urn:microsoft.com/office/officeart/2005/8/layout/list1"/>
    <dgm:cxn modelId="{D720D858-E9B1-4E6B-8DF0-4D3A6EE979CC}" type="presParOf" srcId="{8FD743F8-7951-46E9-8F53-2580D25977E7}" destId="{307AE2AA-8466-48D4-A0F9-38BB4412C96E}" srcOrd="2" destOrd="0" presId="urn:microsoft.com/office/officeart/2005/8/layout/list1"/>
    <dgm:cxn modelId="{787C6ADB-341C-4266-AE14-86D669E82D8B}" type="presParOf" srcId="{8FD743F8-7951-46E9-8F53-2580D25977E7}" destId="{E93431BA-D8B6-4A92-B225-53B369C50A7E}" srcOrd="3" destOrd="0" presId="urn:microsoft.com/office/officeart/2005/8/layout/list1"/>
    <dgm:cxn modelId="{D2594962-7485-4663-B231-B450DD4C68EA}" type="presParOf" srcId="{8FD743F8-7951-46E9-8F53-2580D25977E7}" destId="{6345E036-3C0D-488B-92D4-F762CF08EAA7}" srcOrd="4" destOrd="0" presId="urn:microsoft.com/office/officeart/2005/8/layout/list1"/>
    <dgm:cxn modelId="{26301CA3-B40E-4179-8DD7-D90EBD8D0D99}" type="presParOf" srcId="{6345E036-3C0D-488B-92D4-F762CF08EAA7}" destId="{98EB7A89-869F-4EB9-8F10-50122281A97B}" srcOrd="0" destOrd="0" presId="urn:microsoft.com/office/officeart/2005/8/layout/list1"/>
    <dgm:cxn modelId="{E7FCAC7B-3552-416C-802C-FB559276D968}" type="presParOf" srcId="{6345E036-3C0D-488B-92D4-F762CF08EAA7}" destId="{AD3C9064-4525-49E1-A6D9-9A76470C2994}" srcOrd="1" destOrd="0" presId="urn:microsoft.com/office/officeart/2005/8/layout/list1"/>
    <dgm:cxn modelId="{F0FE17C9-D98B-4E62-A216-C2EFE5044C41}" type="presParOf" srcId="{8FD743F8-7951-46E9-8F53-2580D25977E7}" destId="{70945CAF-10D0-4A7E-95D5-E60DC9D172FA}" srcOrd="5" destOrd="0" presId="urn:microsoft.com/office/officeart/2005/8/layout/list1"/>
    <dgm:cxn modelId="{A72DD7F5-3C11-4C78-B56C-7A81FD93629B}" type="presParOf" srcId="{8FD743F8-7951-46E9-8F53-2580D25977E7}" destId="{A3F6FB1C-15E2-4877-9E2E-65CD05228328}" srcOrd="6" destOrd="0" presId="urn:microsoft.com/office/officeart/2005/8/layout/list1"/>
    <dgm:cxn modelId="{2D506790-8307-48E9-8D9A-E5C4F2DCC2E7}" type="presParOf" srcId="{8FD743F8-7951-46E9-8F53-2580D25977E7}" destId="{7F33E350-37CA-4105-8B2B-0ABE03CB035B}" srcOrd="7" destOrd="0" presId="urn:microsoft.com/office/officeart/2005/8/layout/list1"/>
    <dgm:cxn modelId="{A929CAEC-53DF-4B30-BCC5-AB7F278C4CCE}" type="presParOf" srcId="{8FD743F8-7951-46E9-8F53-2580D25977E7}" destId="{FC227D60-A02C-4E79-81D1-CAC97BE6E534}" srcOrd="8" destOrd="0" presId="urn:microsoft.com/office/officeart/2005/8/layout/list1"/>
    <dgm:cxn modelId="{D8040AE4-16A7-4EEE-83BC-C6A6AC9F0395}" type="presParOf" srcId="{FC227D60-A02C-4E79-81D1-CAC97BE6E534}" destId="{5BAF7D6F-4C6C-4CED-A1B8-A17A91187D29}" srcOrd="0" destOrd="0" presId="urn:microsoft.com/office/officeart/2005/8/layout/list1"/>
    <dgm:cxn modelId="{032A6AB4-1966-46E5-A791-205DD462A1F9}" type="presParOf" srcId="{FC227D60-A02C-4E79-81D1-CAC97BE6E534}" destId="{321778AC-DA87-48F2-BE3C-1CF0016D6805}" srcOrd="1" destOrd="0" presId="urn:microsoft.com/office/officeart/2005/8/layout/list1"/>
    <dgm:cxn modelId="{BBECBBBB-8AD8-4975-A06D-D3BA53E1881C}" type="presParOf" srcId="{8FD743F8-7951-46E9-8F53-2580D25977E7}" destId="{9D7C7F90-53CA-40E9-B89A-CACA4852AC93}" srcOrd="9" destOrd="0" presId="urn:microsoft.com/office/officeart/2005/8/layout/list1"/>
    <dgm:cxn modelId="{323B052D-3B69-4872-9019-E3BBB98A76CB}" type="presParOf" srcId="{8FD743F8-7951-46E9-8F53-2580D25977E7}" destId="{357B151B-D498-4CB3-AC64-2191587E8747}" srcOrd="10" destOrd="0" presId="urn:microsoft.com/office/officeart/2005/8/layout/list1"/>
    <dgm:cxn modelId="{D76D6E98-5053-4079-8ABE-983130F9C52C}" type="presParOf" srcId="{8FD743F8-7951-46E9-8F53-2580D25977E7}" destId="{FEEBB55A-2089-441A-906A-8B7E403BBB4B}" srcOrd="11" destOrd="0" presId="urn:microsoft.com/office/officeart/2005/8/layout/list1"/>
    <dgm:cxn modelId="{6F7AD91E-1310-41F7-AB8B-22F8917E0028}" type="presParOf" srcId="{8FD743F8-7951-46E9-8F53-2580D25977E7}" destId="{EC0CD388-C1F9-4893-AAC1-406D14CD1D29}" srcOrd="12" destOrd="0" presId="urn:microsoft.com/office/officeart/2005/8/layout/list1"/>
    <dgm:cxn modelId="{E18758F3-5E64-4A25-A9D4-8F50EE876287}" type="presParOf" srcId="{EC0CD388-C1F9-4893-AAC1-406D14CD1D29}" destId="{94D51816-223B-4123-A043-688CAA276A52}" srcOrd="0" destOrd="0" presId="urn:microsoft.com/office/officeart/2005/8/layout/list1"/>
    <dgm:cxn modelId="{A899B501-DA03-4362-8C27-46A80A98369D}" type="presParOf" srcId="{EC0CD388-C1F9-4893-AAC1-406D14CD1D29}" destId="{5C5D0C19-1BA8-45F9-9B6B-6D825811B106}" srcOrd="1" destOrd="0" presId="urn:microsoft.com/office/officeart/2005/8/layout/list1"/>
    <dgm:cxn modelId="{A295B5C3-3241-4D31-A2FC-9920376B6873}" type="presParOf" srcId="{8FD743F8-7951-46E9-8F53-2580D25977E7}" destId="{288588F6-7669-4CC9-AE4A-7E7D36572128}" srcOrd="13" destOrd="0" presId="urn:microsoft.com/office/officeart/2005/8/layout/list1"/>
    <dgm:cxn modelId="{6C94B37B-7018-4AAC-8174-8011394E1E68}" type="presParOf" srcId="{8FD743F8-7951-46E9-8F53-2580D25977E7}" destId="{9D6625B2-FE2C-47B7-BAB0-067652D06C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BCFB7-891B-4B30-BF3D-304C555D7DB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36975F-DFC6-4056-A632-8A4B6D503F1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019B8496-3512-41DE-86BB-B31D180926C0}" type="parTrans" cxnId="{3761570D-79D6-4085-ACD7-AA7DED29734E}">
      <dgm:prSet/>
      <dgm:spPr/>
      <dgm:t>
        <a:bodyPr/>
        <a:lstStyle/>
        <a:p>
          <a:endParaRPr lang="ru-RU"/>
        </a:p>
      </dgm:t>
    </dgm:pt>
    <dgm:pt modelId="{17956DB3-DA10-4045-939B-A60B7DB9EE78}" type="sibTrans" cxnId="{3761570D-79D6-4085-ACD7-AA7DED29734E}">
      <dgm:prSet/>
      <dgm:spPr/>
      <dgm:t>
        <a:bodyPr/>
        <a:lstStyle/>
        <a:p>
          <a:endParaRPr lang="ru-RU"/>
        </a:p>
      </dgm:t>
    </dgm:pt>
    <dgm:pt modelId="{1A768E45-1BA6-4775-A24E-7F298DA4D64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Международный день семьи</a:t>
          </a:r>
          <a:endParaRPr lang="ru-RU" sz="2000" dirty="0"/>
        </a:p>
      </dgm:t>
    </dgm:pt>
    <dgm:pt modelId="{D2D75011-F070-457C-BF78-1E261A8F6508}" type="parTrans" cxnId="{A97F55DB-EE77-4D6A-8A6D-8156DB7F468B}">
      <dgm:prSet/>
      <dgm:spPr/>
      <dgm:t>
        <a:bodyPr/>
        <a:lstStyle/>
        <a:p>
          <a:endParaRPr lang="ru-RU"/>
        </a:p>
      </dgm:t>
    </dgm:pt>
    <dgm:pt modelId="{63B39BCE-18F4-4426-A1EB-ADDF1398A320}" type="sibTrans" cxnId="{A97F55DB-EE77-4D6A-8A6D-8156DB7F468B}">
      <dgm:prSet/>
      <dgm:spPr/>
      <dgm:t>
        <a:bodyPr/>
        <a:lstStyle/>
        <a:p>
          <a:endParaRPr lang="ru-RU"/>
        </a:p>
      </dgm:t>
    </dgm:pt>
    <dgm:pt modelId="{41AC7990-EB58-4EC2-B3F8-2BFA025B468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F614B32A-FA01-48CF-870D-B03A0386925D}" type="parTrans" cxnId="{7220AE69-CFB0-4AD2-AE16-31159F8F2556}">
      <dgm:prSet/>
      <dgm:spPr/>
      <dgm:t>
        <a:bodyPr/>
        <a:lstStyle/>
        <a:p>
          <a:endParaRPr lang="ru-RU"/>
        </a:p>
      </dgm:t>
    </dgm:pt>
    <dgm:pt modelId="{E032E07E-EAF6-405D-8D70-9EAABD77262B}" type="sibTrans" cxnId="{7220AE69-CFB0-4AD2-AE16-31159F8F2556}">
      <dgm:prSet/>
      <dgm:spPr/>
      <dgm:t>
        <a:bodyPr/>
        <a:lstStyle/>
        <a:p>
          <a:endParaRPr lang="ru-RU"/>
        </a:p>
      </dgm:t>
    </dgm:pt>
    <dgm:pt modelId="{A0E326F6-9800-4CE1-AE34-68B68EC68E0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Международный день защиты детей</a:t>
          </a:r>
          <a:endParaRPr lang="ru-RU" sz="2000" dirty="0"/>
        </a:p>
      </dgm:t>
    </dgm:pt>
    <dgm:pt modelId="{559663F5-5703-49FB-8F20-CD63F77AE3D1}" type="parTrans" cxnId="{313D7C93-6306-4F29-BFEC-B647E84BE13E}">
      <dgm:prSet/>
      <dgm:spPr/>
      <dgm:t>
        <a:bodyPr/>
        <a:lstStyle/>
        <a:p>
          <a:endParaRPr lang="ru-RU"/>
        </a:p>
      </dgm:t>
    </dgm:pt>
    <dgm:pt modelId="{DE411DC8-34D1-4287-9AE8-22F218965EC3}" type="sibTrans" cxnId="{313D7C93-6306-4F29-BFEC-B647E84BE13E}">
      <dgm:prSet/>
      <dgm:spPr/>
      <dgm:t>
        <a:bodyPr/>
        <a:lstStyle/>
        <a:p>
          <a:endParaRPr lang="ru-RU"/>
        </a:p>
      </dgm:t>
    </dgm:pt>
    <dgm:pt modelId="{E11C76B5-5DC7-44EE-A9DA-0D0D13289C1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/>
            <a:t>День матери</a:t>
          </a:r>
          <a:endParaRPr lang="ru-RU" sz="2400" dirty="0"/>
        </a:p>
      </dgm:t>
    </dgm:pt>
    <dgm:pt modelId="{C796738E-C508-4774-B11C-E0AD0B8ED416}" type="parTrans" cxnId="{F41E0548-CE25-469F-8556-77DEDCAD53FD}">
      <dgm:prSet/>
      <dgm:spPr/>
      <dgm:t>
        <a:bodyPr/>
        <a:lstStyle/>
        <a:p>
          <a:endParaRPr lang="ru-RU"/>
        </a:p>
      </dgm:t>
    </dgm:pt>
    <dgm:pt modelId="{28071603-8B59-4DC2-B4EF-20439D59C1C5}" type="sibTrans" cxnId="{F41E0548-CE25-469F-8556-77DEDCAD53FD}">
      <dgm:prSet/>
      <dgm:spPr/>
      <dgm:t>
        <a:bodyPr/>
        <a:lstStyle/>
        <a:p>
          <a:endParaRPr lang="ru-RU"/>
        </a:p>
      </dgm:t>
    </dgm:pt>
    <dgm:pt modelId="{780E7EED-78F8-461C-8213-9276ABC33C2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4818F7CB-D893-45B4-83ED-288D2E01155D}" type="sibTrans" cxnId="{35F18CFC-DB1C-4B8B-A3F4-B7EF7EFB7E10}">
      <dgm:prSet/>
      <dgm:spPr/>
      <dgm:t>
        <a:bodyPr/>
        <a:lstStyle/>
        <a:p>
          <a:endParaRPr lang="ru-RU"/>
        </a:p>
      </dgm:t>
    </dgm:pt>
    <dgm:pt modelId="{E3AF052D-1C7D-4FF9-B5F9-1183F7F92E47}" type="parTrans" cxnId="{35F18CFC-DB1C-4B8B-A3F4-B7EF7EFB7E10}">
      <dgm:prSet/>
      <dgm:spPr/>
      <dgm:t>
        <a:bodyPr/>
        <a:lstStyle/>
        <a:p>
          <a:endParaRPr lang="ru-RU"/>
        </a:p>
      </dgm:t>
    </dgm:pt>
    <dgm:pt modelId="{62942693-71BE-4927-A4DD-3124507081D3}" type="pres">
      <dgm:prSet presAssocID="{5B1BCFB7-891B-4B30-BF3D-304C555D7DB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CAC3D32-3E62-4265-ACBE-1B8478E82814}" type="pres">
      <dgm:prSet presAssocID="{4B36975F-DFC6-4056-A632-8A4B6D503F17}" presName="composite" presStyleCnt="0">
        <dgm:presLayoutVars>
          <dgm:chMax val="1"/>
          <dgm:chPref val="1"/>
        </dgm:presLayoutVars>
      </dgm:prSet>
      <dgm:spPr/>
    </dgm:pt>
    <dgm:pt modelId="{192D658F-92B5-490B-B9FB-385134DD8AD0}" type="pres">
      <dgm:prSet presAssocID="{4B36975F-DFC6-4056-A632-8A4B6D503F17}" presName="Accent" presStyleLbl="trAlignAcc1" presStyleIdx="0" presStyleCnt="3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44891112-F848-43B7-B5E5-D041F003DDBE}" type="pres">
      <dgm:prSet presAssocID="{4B36975F-DFC6-4056-A632-8A4B6D503F17}" presName="Image" presStyleLbl="alignImgPlace1" presStyleIdx="0" presStyleCnt="3" custScaleX="111159" custScaleY="11200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B588F652-095A-45C5-A0AA-65EBF034A00A}" type="pres">
      <dgm:prSet presAssocID="{4B36975F-DFC6-4056-A632-8A4B6D503F17}" presName="ChildComposite" presStyleCnt="0"/>
      <dgm:spPr/>
    </dgm:pt>
    <dgm:pt modelId="{0377357E-99A9-42BB-AAAB-6F562FC50062}" type="pres">
      <dgm:prSet presAssocID="{4B36975F-DFC6-4056-A632-8A4B6D503F17}" presName="Child" presStyleLbl="node1" presStyleIdx="0" presStyleCnt="3" custScaleY="131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398F5-EFE3-48C5-A088-CA1587E72E82}" type="pres">
      <dgm:prSet presAssocID="{4B36975F-DFC6-4056-A632-8A4B6D503F17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448D7-30BD-4933-A4C0-2480BC70F628}" type="pres">
      <dgm:prSet presAssocID="{17956DB3-DA10-4045-939B-A60B7DB9EE78}" presName="sibTrans" presStyleCnt="0"/>
      <dgm:spPr/>
    </dgm:pt>
    <dgm:pt modelId="{0E9EA0F9-0B44-4BE1-B61A-933E17C3A85B}" type="pres">
      <dgm:prSet presAssocID="{41AC7990-EB58-4EC2-B3F8-2BFA025B4687}" presName="composite" presStyleCnt="0">
        <dgm:presLayoutVars>
          <dgm:chMax val="1"/>
          <dgm:chPref val="1"/>
        </dgm:presLayoutVars>
      </dgm:prSet>
      <dgm:spPr/>
    </dgm:pt>
    <dgm:pt modelId="{4FB6191E-FA56-4014-80F4-B2D004376BB9}" type="pres">
      <dgm:prSet presAssocID="{41AC7990-EB58-4EC2-B3F8-2BFA025B4687}" presName="Accent" presStyleLbl="trAlignAcc1" presStyleIdx="1" presStyleCnt="3" custScaleX="103705" custScaleY="108204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FDE178D5-1451-44F5-8E3F-AE2B98FFF919}" type="pres">
      <dgm:prSet presAssocID="{41AC7990-EB58-4EC2-B3F8-2BFA025B4687}" presName="Image" presStyleLbl="alignImgPlace1" presStyleIdx="1" presStyleCnt="3" custScaleX="119255" custScaleY="120122" custLinFactNeighborX="-2304" custLinFactNeighborY="-424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EF4A9EA1-AAFC-403B-9E8B-EA081ADA4DC8}" type="pres">
      <dgm:prSet presAssocID="{41AC7990-EB58-4EC2-B3F8-2BFA025B4687}" presName="ChildComposite" presStyleCnt="0"/>
      <dgm:spPr/>
    </dgm:pt>
    <dgm:pt modelId="{50BC97D1-3950-40ED-9151-1F34F6AB404E}" type="pres">
      <dgm:prSet presAssocID="{41AC7990-EB58-4EC2-B3F8-2BFA025B4687}" presName="Child" presStyleLbl="node1" presStyleIdx="1" presStyleCnt="3" custScaleX="116835" custScaleY="144639" custLinFactNeighborX="-291" custLinFactNeighborY="9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01E97-174D-4740-A051-D473162258E2}" type="pres">
      <dgm:prSet presAssocID="{41AC7990-EB58-4EC2-B3F8-2BFA025B4687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82715-A587-4D34-9EC7-A1776A30876D}" type="pres">
      <dgm:prSet presAssocID="{E032E07E-EAF6-405D-8D70-9EAABD77262B}" presName="sibTrans" presStyleCnt="0"/>
      <dgm:spPr/>
    </dgm:pt>
    <dgm:pt modelId="{1BFE4198-CDD9-402C-A835-B1C7672E7342}" type="pres">
      <dgm:prSet presAssocID="{780E7EED-78F8-461C-8213-9276ABC33C23}" presName="composite" presStyleCnt="0">
        <dgm:presLayoutVars>
          <dgm:chMax val="1"/>
          <dgm:chPref val="1"/>
        </dgm:presLayoutVars>
      </dgm:prSet>
      <dgm:spPr/>
    </dgm:pt>
    <dgm:pt modelId="{3C9F8E3B-EC1F-4F87-9FC7-DD7BD2BE029A}" type="pres">
      <dgm:prSet presAssocID="{780E7EED-78F8-461C-8213-9276ABC33C23}" presName="Accent" presStyleLbl="trAlignAcc1" presStyleIdx="2" presStyleCnt="3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57F1CA8C-D74B-4EDC-9F7E-A9C76D430366}" type="pres">
      <dgm:prSet presAssocID="{780E7EED-78F8-461C-8213-9276ABC33C23}" presName="Image" presStyleLbl="alignImgPlace1" presStyleIdx="2" presStyleCnt="3" custScaleX="110430" custScaleY="112233" custLinFactNeighborX="750" custLinFactNeighborY="7281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346" b="-14920"/>
          </a:stretch>
        </a:blipFill>
      </dgm:spPr>
      <dgm:t>
        <a:bodyPr/>
        <a:lstStyle/>
        <a:p>
          <a:endParaRPr lang="ru-RU"/>
        </a:p>
      </dgm:t>
    </dgm:pt>
    <dgm:pt modelId="{7AF74C2B-E65F-4CB0-81AF-21210C60DF88}" type="pres">
      <dgm:prSet presAssocID="{780E7EED-78F8-461C-8213-9276ABC33C23}" presName="ChildComposite" presStyleCnt="0"/>
      <dgm:spPr/>
    </dgm:pt>
    <dgm:pt modelId="{9AD0FDC4-2DCC-482B-A1BA-8583184AB6D3}" type="pres">
      <dgm:prSet presAssocID="{780E7EED-78F8-461C-8213-9276ABC33C23}" presName="Child" presStyleLbl="node1" presStyleIdx="2" presStyleCnt="3" custLinFactNeighborX="750" custLinFactNeighborY="6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4933B-978E-47AB-81B1-09C2B6CB21D2}" type="pres">
      <dgm:prSet presAssocID="{780E7EED-78F8-461C-8213-9276ABC33C23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61570D-79D6-4085-ACD7-AA7DED29734E}" srcId="{5B1BCFB7-891B-4B30-BF3D-304C555D7DB3}" destId="{4B36975F-DFC6-4056-A632-8A4B6D503F17}" srcOrd="0" destOrd="0" parTransId="{019B8496-3512-41DE-86BB-B31D180926C0}" sibTransId="{17956DB3-DA10-4045-939B-A60B7DB9EE78}"/>
    <dgm:cxn modelId="{7220AE69-CFB0-4AD2-AE16-31159F8F2556}" srcId="{5B1BCFB7-891B-4B30-BF3D-304C555D7DB3}" destId="{41AC7990-EB58-4EC2-B3F8-2BFA025B4687}" srcOrd="1" destOrd="0" parTransId="{F614B32A-FA01-48CF-870D-B03A0386925D}" sibTransId="{E032E07E-EAF6-405D-8D70-9EAABD77262B}"/>
    <dgm:cxn modelId="{313D7C93-6306-4F29-BFEC-B647E84BE13E}" srcId="{41AC7990-EB58-4EC2-B3F8-2BFA025B4687}" destId="{A0E326F6-9800-4CE1-AE34-68B68EC68E0F}" srcOrd="0" destOrd="0" parTransId="{559663F5-5703-49FB-8F20-CD63F77AE3D1}" sibTransId="{DE411DC8-34D1-4287-9AE8-22F218965EC3}"/>
    <dgm:cxn modelId="{09372643-5A0A-4422-95DA-D2A1164C8F40}" type="presOf" srcId="{A0E326F6-9800-4CE1-AE34-68B68EC68E0F}" destId="{50BC97D1-3950-40ED-9151-1F34F6AB404E}" srcOrd="0" destOrd="0" presId="urn:microsoft.com/office/officeart/2008/layout/CaptionedPictures"/>
    <dgm:cxn modelId="{27F5CFBB-7096-4082-9205-CC616C759807}" type="presOf" srcId="{41AC7990-EB58-4EC2-B3F8-2BFA025B4687}" destId="{D3D01E97-174D-4740-A051-D473162258E2}" srcOrd="0" destOrd="0" presId="urn:microsoft.com/office/officeart/2008/layout/CaptionedPictures"/>
    <dgm:cxn modelId="{1E295F98-2084-4FED-BD89-93098D42EDC6}" type="presOf" srcId="{4B36975F-DFC6-4056-A632-8A4B6D503F17}" destId="{411398F5-EFE3-48C5-A088-CA1587E72E82}" srcOrd="0" destOrd="0" presId="urn:microsoft.com/office/officeart/2008/layout/CaptionedPictures"/>
    <dgm:cxn modelId="{A97F55DB-EE77-4D6A-8A6D-8156DB7F468B}" srcId="{4B36975F-DFC6-4056-A632-8A4B6D503F17}" destId="{1A768E45-1BA6-4775-A24E-7F298DA4D647}" srcOrd="0" destOrd="0" parTransId="{D2D75011-F070-457C-BF78-1E261A8F6508}" sibTransId="{63B39BCE-18F4-4426-A1EB-ADDF1398A320}"/>
    <dgm:cxn modelId="{D5F14702-2C72-44AC-8A09-1013272D9ACF}" type="presOf" srcId="{780E7EED-78F8-461C-8213-9276ABC33C23}" destId="{DBB4933B-978E-47AB-81B1-09C2B6CB21D2}" srcOrd="0" destOrd="0" presId="urn:microsoft.com/office/officeart/2008/layout/CaptionedPictures"/>
    <dgm:cxn modelId="{3A51C5D8-87C1-4FC6-82D8-F474915C0A3F}" type="presOf" srcId="{5B1BCFB7-891B-4B30-BF3D-304C555D7DB3}" destId="{62942693-71BE-4927-A4DD-3124507081D3}" srcOrd="0" destOrd="0" presId="urn:microsoft.com/office/officeart/2008/layout/CaptionedPictures"/>
    <dgm:cxn modelId="{BFC07F37-986A-4C6B-9E40-AE9DF3A42FB6}" type="presOf" srcId="{1A768E45-1BA6-4775-A24E-7F298DA4D647}" destId="{0377357E-99A9-42BB-AAAB-6F562FC50062}" srcOrd="0" destOrd="0" presId="urn:microsoft.com/office/officeart/2008/layout/CaptionedPictures"/>
    <dgm:cxn modelId="{F41E0548-CE25-469F-8556-77DEDCAD53FD}" srcId="{780E7EED-78F8-461C-8213-9276ABC33C23}" destId="{E11C76B5-5DC7-44EE-A9DA-0D0D13289C10}" srcOrd="0" destOrd="0" parTransId="{C796738E-C508-4774-B11C-E0AD0B8ED416}" sibTransId="{28071603-8B59-4DC2-B4EF-20439D59C1C5}"/>
    <dgm:cxn modelId="{DD4039F5-FC81-4BC2-AC88-329045C6EE16}" type="presOf" srcId="{E11C76B5-5DC7-44EE-A9DA-0D0D13289C10}" destId="{9AD0FDC4-2DCC-482B-A1BA-8583184AB6D3}" srcOrd="0" destOrd="0" presId="urn:microsoft.com/office/officeart/2008/layout/CaptionedPictures"/>
    <dgm:cxn modelId="{35F18CFC-DB1C-4B8B-A3F4-B7EF7EFB7E10}" srcId="{5B1BCFB7-891B-4B30-BF3D-304C555D7DB3}" destId="{780E7EED-78F8-461C-8213-9276ABC33C23}" srcOrd="2" destOrd="0" parTransId="{E3AF052D-1C7D-4FF9-B5F9-1183F7F92E47}" sibTransId="{4818F7CB-D893-45B4-83ED-288D2E01155D}"/>
    <dgm:cxn modelId="{3D262C1F-2EAA-4119-AF93-E85EDFED5165}" type="presParOf" srcId="{62942693-71BE-4927-A4DD-3124507081D3}" destId="{7CAC3D32-3E62-4265-ACBE-1B8478E82814}" srcOrd="0" destOrd="0" presId="urn:microsoft.com/office/officeart/2008/layout/CaptionedPictures"/>
    <dgm:cxn modelId="{5306E712-0F72-489C-9791-A424EF8DFAC4}" type="presParOf" srcId="{7CAC3D32-3E62-4265-ACBE-1B8478E82814}" destId="{192D658F-92B5-490B-B9FB-385134DD8AD0}" srcOrd="0" destOrd="0" presId="urn:microsoft.com/office/officeart/2008/layout/CaptionedPictures"/>
    <dgm:cxn modelId="{23BE0829-EDF4-4C23-B4B6-2069D56FD046}" type="presParOf" srcId="{7CAC3D32-3E62-4265-ACBE-1B8478E82814}" destId="{44891112-F848-43B7-B5E5-D041F003DDBE}" srcOrd="1" destOrd="0" presId="urn:microsoft.com/office/officeart/2008/layout/CaptionedPictures"/>
    <dgm:cxn modelId="{60CDBC78-FA31-45E1-956B-7EFC89EB0397}" type="presParOf" srcId="{7CAC3D32-3E62-4265-ACBE-1B8478E82814}" destId="{B588F652-095A-45C5-A0AA-65EBF034A00A}" srcOrd="2" destOrd="0" presId="urn:microsoft.com/office/officeart/2008/layout/CaptionedPictures"/>
    <dgm:cxn modelId="{0D49D9CF-FE5C-4C38-B9A9-81F09F60D008}" type="presParOf" srcId="{B588F652-095A-45C5-A0AA-65EBF034A00A}" destId="{0377357E-99A9-42BB-AAAB-6F562FC50062}" srcOrd="0" destOrd="0" presId="urn:microsoft.com/office/officeart/2008/layout/CaptionedPictures"/>
    <dgm:cxn modelId="{85F91A70-2857-49AC-82EC-CE58C33DBABD}" type="presParOf" srcId="{B588F652-095A-45C5-A0AA-65EBF034A00A}" destId="{411398F5-EFE3-48C5-A088-CA1587E72E82}" srcOrd="1" destOrd="0" presId="urn:microsoft.com/office/officeart/2008/layout/CaptionedPictures"/>
    <dgm:cxn modelId="{796C67AD-98E6-4DB5-86E5-17F8AA5EE5AF}" type="presParOf" srcId="{62942693-71BE-4927-A4DD-3124507081D3}" destId="{A02448D7-30BD-4933-A4C0-2480BC70F628}" srcOrd="1" destOrd="0" presId="urn:microsoft.com/office/officeart/2008/layout/CaptionedPictures"/>
    <dgm:cxn modelId="{FC40D978-A835-4DF8-8092-78B7F8E53D31}" type="presParOf" srcId="{62942693-71BE-4927-A4DD-3124507081D3}" destId="{0E9EA0F9-0B44-4BE1-B61A-933E17C3A85B}" srcOrd="2" destOrd="0" presId="urn:microsoft.com/office/officeart/2008/layout/CaptionedPictures"/>
    <dgm:cxn modelId="{8E7D5C64-C5B6-4B3F-871E-6D3545343808}" type="presParOf" srcId="{0E9EA0F9-0B44-4BE1-B61A-933E17C3A85B}" destId="{4FB6191E-FA56-4014-80F4-B2D004376BB9}" srcOrd="0" destOrd="0" presId="urn:microsoft.com/office/officeart/2008/layout/CaptionedPictures"/>
    <dgm:cxn modelId="{04072639-D233-46B4-BB1E-3BE54C62C406}" type="presParOf" srcId="{0E9EA0F9-0B44-4BE1-B61A-933E17C3A85B}" destId="{FDE178D5-1451-44F5-8E3F-AE2B98FFF919}" srcOrd="1" destOrd="0" presId="urn:microsoft.com/office/officeart/2008/layout/CaptionedPictures"/>
    <dgm:cxn modelId="{309F7407-DFD1-48F7-B8A9-FF7C139FB8DC}" type="presParOf" srcId="{0E9EA0F9-0B44-4BE1-B61A-933E17C3A85B}" destId="{EF4A9EA1-AAFC-403B-9E8B-EA081ADA4DC8}" srcOrd="2" destOrd="0" presId="urn:microsoft.com/office/officeart/2008/layout/CaptionedPictures"/>
    <dgm:cxn modelId="{273D2144-A037-4145-8C45-A148412E388F}" type="presParOf" srcId="{EF4A9EA1-AAFC-403B-9E8B-EA081ADA4DC8}" destId="{50BC97D1-3950-40ED-9151-1F34F6AB404E}" srcOrd="0" destOrd="0" presId="urn:microsoft.com/office/officeart/2008/layout/CaptionedPictures"/>
    <dgm:cxn modelId="{08B60CB3-C0DA-438C-8177-3E4413AB2559}" type="presParOf" srcId="{EF4A9EA1-AAFC-403B-9E8B-EA081ADA4DC8}" destId="{D3D01E97-174D-4740-A051-D473162258E2}" srcOrd="1" destOrd="0" presId="urn:microsoft.com/office/officeart/2008/layout/CaptionedPictures"/>
    <dgm:cxn modelId="{3B2E7D6A-2C9A-4AB3-AE0F-501119655126}" type="presParOf" srcId="{62942693-71BE-4927-A4DD-3124507081D3}" destId="{1D282715-A587-4D34-9EC7-A1776A30876D}" srcOrd="3" destOrd="0" presId="urn:microsoft.com/office/officeart/2008/layout/CaptionedPictures"/>
    <dgm:cxn modelId="{9A20C8BE-49F9-4781-BF31-5E1DC563085D}" type="presParOf" srcId="{62942693-71BE-4927-A4DD-3124507081D3}" destId="{1BFE4198-CDD9-402C-A835-B1C7672E7342}" srcOrd="4" destOrd="0" presId="urn:microsoft.com/office/officeart/2008/layout/CaptionedPictures"/>
    <dgm:cxn modelId="{57BA6608-29BF-4EF9-A143-D69416C6D6BF}" type="presParOf" srcId="{1BFE4198-CDD9-402C-A835-B1C7672E7342}" destId="{3C9F8E3B-EC1F-4F87-9FC7-DD7BD2BE029A}" srcOrd="0" destOrd="0" presId="urn:microsoft.com/office/officeart/2008/layout/CaptionedPictures"/>
    <dgm:cxn modelId="{22D24073-0D77-4182-92D2-1667A182FABC}" type="presParOf" srcId="{1BFE4198-CDD9-402C-A835-B1C7672E7342}" destId="{57F1CA8C-D74B-4EDC-9F7E-A9C76D430366}" srcOrd="1" destOrd="0" presId="urn:microsoft.com/office/officeart/2008/layout/CaptionedPictures"/>
    <dgm:cxn modelId="{AE4E0AEF-4907-46EC-BC4D-A28D3B83C918}" type="presParOf" srcId="{1BFE4198-CDD9-402C-A835-B1C7672E7342}" destId="{7AF74C2B-E65F-4CB0-81AF-21210C60DF88}" srcOrd="2" destOrd="0" presId="urn:microsoft.com/office/officeart/2008/layout/CaptionedPictures"/>
    <dgm:cxn modelId="{8DC57431-BB08-4757-B9DB-45C73E82BC4D}" type="presParOf" srcId="{7AF74C2B-E65F-4CB0-81AF-21210C60DF88}" destId="{9AD0FDC4-2DCC-482B-A1BA-8583184AB6D3}" srcOrd="0" destOrd="0" presId="urn:microsoft.com/office/officeart/2008/layout/CaptionedPictures"/>
    <dgm:cxn modelId="{DA2A5186-1E5A-459C-9692-4804616A45C6}" type="presParOf" srcId="{7AF74C2B-E65F-4CB0-81AF-21210C60DF88}" destId="{DBB4933B-978E-47AB-81B1-09C2B6CB21D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598783-AA66-46A6-B6C3-E357E8D560E1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A7D61A6-974A-4BC2-8C4B-6F6205F58F68}">
      <dgm:prSet phldrT="[Текст]" custT="1"/>
      <dgm:spPr/>
      <dgm:t>
        <a:bodyPr/>
        <a:lstStyle/>
        <a:p>
          <a:r>
            <a:rPr lang="ru-RU" sz="1800" dirty="0" smtClean="0"/>
            <a:t>Областной профильный лагерь </a:t>
          </a:r>
          <a:br>
            <a:rPr lang="ru-RU" sz="1800" dirty="0" smtClean="0"/>
          </a:br>
          <a:r>
            <a:rPr lang="ru-RU" sz="1800" dirty="0" smtClean="0"/>
            <a:t>«Алые паруса» для 50 девушек </a:t>
          </a:r>
          <a:br>
            <a:rPr lang="ru-RU" sz="1800" dirty="0" smtClean="0"/>
          </a:br>
          <a:r>
            <a:rPr lang="ru-RU" sz="1800" dirty="0" smtClean="0"/>
            <a:t>14-16 лет, находящихся в социально опасном положении</a:t>
          </a:r>
          <a:endParaRPr lang="ru-RU" sz="1800" dirty="0"/>
        </a:p>
      </dgm:t>
    </dgm:pt>
    <dgm:pt modelId="{AD55B4EE-4F1F-4962-9865-FF49E4FA5D7C}" type="parTrans" cxnId="{C46A14EF-435E-4D50-B727-4F36C0CB8AA3}">
      <dgm:prSet/>
      <dgm:spPr/>
      <dgm:t>
        <a:bodyPr/>
        <a:lstStyle/>
        <a:p>
          <a:endParaRPr lang="ru-RU"/>
        </a:p>
      </dgm:t>
    </dgm:pt>
    <dgm:pt modelId="{ACB8ADCD-7B2B-4D0C-AE4D-BC4CB45A790E}" type="sibTrans" cxnId="{C46A14EF-435E-4D50-B727-4F36C0CB8AA3}">
      <dgm:prSet/>
      <dgm:spPr/>
      <dgm:t>
        <a:bodyPr/>
        <a:lstStyle/>
        <a:p>
          <a:endParaRPr lang="ru-RU"/>
        </a:p>
      </dgm:t>
    </dgm:pt>
    <dgm:pt modelId="{AC835026-3FB8-4ACD-9985-88E55545EC33}">
      <dgm:prSet phldrT="[Текст]" custT="1"/>
      <dgm:spPr/>
      <dgm:t>
        <a:bodyPr/>
        <a:lstStyle/>
        <a:p>
          <a:r>
            <a:rPr lang="ru-RU" sz="1800" dirty="0" smtClean="0"/>
            <a:t>Профильная смена «Славное дело» для 40 детей-инвалидов и детей с ограниченными возможностями здоровья</a:t>
          </a:r>
          <a:endParaRPr lang="ru-RU" sz="1800" dirty="0"/>
        </a:p>
      </dgm:t>
    </dgm:pt>
    <dgm:pt modelId="{43C2277A-9271-4F16-91DE-31E8C6DE1977}" type="sibTrans" cxnId="{F33D5001-E87D-4C00-A29F-92F36039E822}">
      <dgm:prSet/>
      <dgm:spPr/>
      <dgm:t>
        <a:bodyPr/>
        <a:lstStyle/>
        <a:p>
          <a:endParaRPr lang="ru-RU"/>
        </a:p>
      </dgm:t>
    </dgm:pt>
    <dgm:pt modelId="{6EEB979E-6168-4BC1-9F69-BA7FC43A242C}" type="parTrans" cxnId="{F33D5001-E87D-4C00-A29F-92F36039E822}">
      <dgm:prSet/>
      <dgm:spPr/>
      <dgm:t>
        <a:bodyPr/>
        <a:lstStyle/>
        <a:p>
          <a:endParaRPr lang="ru-RU"/>
        </a:p>
      </dgm:t>
    </dgm:pt>
    <dgm:pt modelId="{B1B1095C-82A0-4C45-AB41-E22D123648A1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dirty="0" smtClean="0"/>
            <a:t>Отдых семей с несовершеннолетними детьми: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ym typeface="Wingdings"/>
            </a:rPr>
            <a:t></a:t>
          </a:r>
          <a:r>
            <a:rPr lang="ru-RU" sz="1400" dirty="0" smtClean="0"/>
            <a:t>Лагерь для приёмных семей «Осенний реабилитационно-развивающий лагерь для приёмных детей и родителей «Родные сердца» (40 человек);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ym typeface="Wingdings"/>
            </a:rPr>
            <a:t></a:t>
          </a:r>
          <a:r>
            <a:rPr lang="ru-RU" sz="1400" dirty="0" smtClean="0"/>
            <a:t>Областной туристический слет клубов молодых семей «Отдохнем по-семейному» (60 человек); </a:t>
          </a:r>
          <a:r>
            <a:rPr lang="ru-RU" sz="1400" dirty="0" smtClean="0">
              <a:sym typeface="Wingdings"/>
            </a:rPr>
            <a:t>Л</a:t>
          </a:r>
          <a:r>
            <a:rPr lang="ru-RU" sz="1400" dirty="0" smtClean="0"/>
            <a:t>агерь для молодых семей ««Лагерь молодых семей «</a:t>
          </a:r>
          <a:r>
            <a:rPr lang="ru-RU" sz="1400" dirty="0" err="1" smtClean="0"/>
            <a:t>СемьЯ</a:t>
          </a:r>
          <a:r>
            <a:rPr lang="ru-RU" sz="1400" dirty="0" smtClean="0"/>
            <a:t>» (100 человек)</a:t>
          </a:r>
          <a:endParaRPr lang="ru-RU" sz="1400" b="1" dirty="0"/>
        </a:p>
      </dgm:t>
    </dgm:pt>
    <dgm:pt modelId="{0701F972-22A8-4097-85F2-26B05E6A0DBC}" type="parTrans" cxnId="{6FDC4B11-76A0-4B04-8B6A-7ABD08072282}">
      <dgm:prSet/>
      <dgm:spPr/>
      <dgm:t>
        <a:bodyPr/>
        <a:lstStyle/>
        <a:p>
          <a:endParaRPr lang="ru-RU"/>
        </a:p>
      </dgm:t>
    </dgm:pt>
    <dgm:pt modelId="{DA103E5E-7B1D-4C38-B904-90CEA7F06B5C}" type="sibTrans" cxnId="{6FDC4B11-76A0-4B04-8B6A-7ABD08072282}">
      <dgm:prSet/>
      <dgm:spPr/>
      <dgm:t>
        <a:bodyPr/>
        <a:lstStyle/>
        <a:p>
          <a:endParaRPr lang="ru-RU"/>
        </a:p>
      </dgm:t>
    </dgm:pt>
    <dgm:pt modelId="{6EA9F227-3023-404D-8903-FF7423D2294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Лагеря патриотической направленности для подростков, находящихся в трудной жизненной ситуации, состоящих на различных видах учета: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ym typeface="Wingdings"/>
            </a:rPr>
            <a:t></a:t>
          </a:r>
          <a:r>
            <a:rPr lang="ru-RU" sz="1600" dirty="0" smtClean="0"/>
            <a:t>«Военно-патриотический лагерь «Гвардеец»  (44 ребёнка);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 </a:t>
          </a:r>
          <a:r>
            <a:rPr lang="ru-RU" sz="1600" dirty="0" smtClean="0">
              <a:sym typeface="Wingdings"/>
            </a:rPr>
            <a:t></a:t>
          </a:r>
          <a:r>
            <a:rPr lang="ru-RU" sz="1600" dirty="0" smtClean="0"/>
            <a:t>«Летний оздоровительный лагерь «МАРГЕЛОВЦЫ – ВНУКИ ДЯДИ ВАСИ»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(100 детей)</a:t>
          </a:r>
          <a:endParaRPr lang="ru-RU" sz="1600" b="1" dirty="0"/>
        </a:p>
      </dgm:t>
    </dgm:pt>
    <dgm:pt modelId="{ABA0B457-4466-46C7-BA0B-0B2F1E0254C5}" type="sibTrans" cxnId="{CFADB0F0-AC30-4750-9FAB-BE6A347D54A4}">
      <dgm:prSet/>
      <dgm:spPr/>
      <dgm:t>
        <a:bodyPr/>
        <a:lstStyle/>
        <a:p>
          <a:endParaRPr lang="ru-RU"/>
        </a:p>
      </dgm:t>
    </dgm:pt>
    <dgm:pt modelId="{1DF6E5AB-5788-4E24-B418-DEBB110718D6}" type="parTrans" cxnId="{CFADB0F0-AC30-4750-9FAB-BE6A347D54A4}">
      <dgm:prSet/>
      <dgm:spPr/>
      <dgm:t>
        <a:bodyPr/>
        <a:lstStyle/>
        <a:p>
          <a:endParaRPr lang="ru-RU"/>
        </a:p>
      </dgm:t>
    </dgm:pt>
    <dgm:pt modelId="{30EEF873-1E8F-41EF-AA32-132B0CB37E01}" type="pres">
      <dgm:prSet presAssocID="{D5598783-AA66-46A6-B6C3-E357E8D56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8881C-6E0E-4834-86B2-0F5E7205E50C}" type="pres">
      <dgm:prSet presAssocID="{AC835026-3FB8-4ACD-9985-88E55545EC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36D00-895D-443F-92C8-F3C8928567A1}" type="pres">
      <dgm:prSet presAssocID="{43C2277A-9271-4F16-91DE-31E8C6DE1977}" presName="sibTrans" presStyleCnt="0"/>
      <dgm:spPr/>
      <dgm:t>
        <a:bodyPr/>
        <a:lstStyle/>
        <a:p>
          <a:endParaRPr lang="ru-RU"/>
        </a:p>
      </dgm:t>
    </dgm:pt>
    <dgm:pt modelId="{DBB82088-6DFB-4D5B-A5A2-CB83C4FD8372}" type="pres">
      <dgm:prSet presAssocID="{BA7D61A6-974A-4BC2-8C4B-6F6205F58F68}" presName="node" presStyleLbl="node1" presStyleIdx="1" presStyleCnt="4" custLinFactNeighborX="12" custLinFactNeighborY="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86613-49B8-4C92-9A5D-9C52B0437941}" type="pres">
      <dgm:prSet presAssocID="{ACB8ADCD-7B2B-4D0C-AE4D-BC4CB45A790E}" presName="sibTrans" presStyleCnt="0"/>
      <dgm:spPr/>
      <dgm:t>
        <a:bodyPr/>
        <a:lstStyle/>
        <a:p>
          <a:endParaRPr lang="ru-RU"/>
        </a:p>
      </dgm:t>
    </dgm:pt>
    <dgm:pt modelId="{2BE7133B-BDDE-4DF9-92B4-0F8DFC5095D1}" type="pres">
      <dgm:prSet presAssocID="{6EA9F227-3023-404D-8903-FF7423D229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7CFDE-4315-4061-9250-8399E4633B57}" type="pres">
      <dgm:prSet presAssocID="{ABA0B457-4466-46C7-BA0B-0B2F1E0254C5}" presName="sibTrans" presStyleCnt="0"/>
      <dgm:spPr/>
      <dgm:t>
        <a:bodyPr/>
        <a:lstStyle/>
        <a:p>
          <a:endParaRPr lang="ru-RU"/>
        </a:p>
      </dgm:t>
    </dgm:pt>
    <dgm:pt modelId="{5A29D30D-9103-4C93-9459-90672091241C}" type="pres">
      <dgm:prSet presAssocID="{B1B1095C-82A0-4C45-AB41-E22D123648A1}" presName="node" presStyleLbl="node1" presStyleIdx="3" presStyleCnt="4" custLinFactNeighborX="-354" custLinFactNeighborY="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A14EF-435E-4D50-B727-4F36C0CB8AA3}" srcId="{D5598783-AA66-46A6-B6C3-E357E8D560E1}" destId="{BA7D61A6-974A-4BC2-8C4B-6F6205F58F68}" srcOrd="1" destOrd="0" parTransId="{AD55B4EE-4F1F-4962-9865-FF49E4FA5D7C}" sibTransId="{ACB8ADCD-7B2B-4D0C-AE4D-BC4CB45A790E}"/>
    <dgm:cxn modelId="{91123B64-494F-4560-85BC-E8B7F6412056}" type="presOf" srcId="{BA7D61A6-974A-4BC2-8C4B-6F6205F58F68}" destId="{DBB82088-6DFB-4D5B-A5A2-CB83C4FD8372}" srcOrd="0" destOrd="0" presId="urn:microsoft.com/office/officeart/2005/8/layout/default"/>
    <dgm:cxn modelId="{4C228FDB-A926-47D8-AC28-9B8C8A5886FA}" type="presOf" srcId="{AC835026-3FB8-4ACD-9985-88E55545EC33}" destId="{7BF8881C-6E0E-4834-86B2-0F5E7205E50C}" srcOrd="0" destOrd="0" presId="urn:microsoft.com/office/officeart/2005/8/layout/default"/>
    <dgm:cxn modelId="{2B4F66FC-8FB4-4112-B029-ABB577D80EE2}" type="presOf" srcId="{B1B1095C-82A0-4C45-AB41-E22D123648A1}" destId="{5A29D30D-9103-4C93-9459-90672091241C}" srcOrd="0" destOrd="0" presId="urn:microsoft.com/office/officeart/2005/8/layout/default"/>
    <dgm:cxn modelId="{F06F0AB7-A044-446C-8CC9-48AD17568718}" type="presOf" srcId="{D5598783-AA66-46A6-B6C3-E357E8D560E1}" destId="{30EEF873-1E8F-41EF-AA32-132B0CB37E01}" srcOrd="0" destOrd="0" presId="urn:microsoft.com/office/officeart/2005/8/layout/default"/>
    <dgm:cxn modelId="{F4199345-D46C-4C0E-8F1D-4E4B906A50C6}" type="presOf" srcId="{6EA9F227-3023-404D-8903-FF7423D22946}" destId="{2BE7133B-BDDE-4DF9-92B4-0F8DFC5095D1}" srcOrd="0" destOrd="0" presId="urn:microsoft.com/office/officeart/2005/8/layout/default"/>
    <dgm:cxn modelId="{6FDC4B11-76A0-4B04-8B6A-7ABD08072282}" srcId="{D5598783-AA66-46A6-B6C3-E357E8D560E1}" destId="{B1B1095C-82A0-4C45-AB41-E22D123648A1}" srcOrd="3" destOrd="0" parTransId="{0701F972-22A8-4097-85F2-26B05E6A0DBC}" sibTransId="{DA103E5E-7B1D-4C38-B904-90CEA7F06B5C}"/>
    <dgm:cxn modelId="{F33D5001-E87D-4C00-A29F-92F36039E822}" srcId="{D5598783-AA66-46A6-B6C3-E357E8D560E1}" destId="{AC835026-3FB8-4ACD-9985-88E55545EC33}" srcOrd="0" destOrd="0" parTransId="{6EEB979E-6168-4BC1-9F69-BA7FC43A242C}" sibTransId="{43C2277A-9271-4F16-91DE-31E8C6DE1977}"/>
    <dgm:cxn modelId="{CFADB0F0-AC30-4750-9FAB-BE6A347D54A4}" srcId="{D5598783-AA66-46A6-B6C3-E357E8D560E1}" destId="{6EA9F227-3023-404D-8903-FF7423D22946}" srcOrd="2" destOrd="0" parTransId="{1DF6E5AB-5788-4E24-B418-DEBB110718D6}" sibTransId="{ABA0B457-4466-46C7-BA0B-0B2F1E0254C5}"/>
    <dgm:cxn modelId="{D17BF5B7-C6F3-408E-B341-529C4A0E6680}" type="presParOf" srcId="{30EEF873-1E8F-41EF-AA32-132B0CB37E01}" destId="{7BF8881C-6E0E-4834-86B2-0F5E7205E50C}" srcOrd="0" destOrd="0" presId="urn:microsoft.com/office/officeart/2005/8/layout/default"/>
    <dgm:cxn modelId="{2E24261D-F6EF-493E-A2C2-C54FD6896B01}" type="presParOf" srcId="{30EEF873-1E8F-41EF-AA32-132B0CB37E01}" destId="{60B36D00-895D-443F-92C8-F3C8928567A1}" srcOrd="1" destOrd="0" presId="urn:microsoft.com/office/officeart/2005/8/layout/default"/>
    <dgm:cxn modelId="{551FC671-3D95-4A97-A44F-59728BF0D724}" type="presParOf" srcId="{30EEF873-1E8F-41EF-AA32-132B0CB37E01}" destId="{DBB82088-6DFB-4D5B-A5A2-CB83C4FD8372}" srcOrd="2" destOrd="0" presId="urn:microsoft.com/office/officeart/2005/8/layout/default"/>
    <dgm:cxn modelId="{602701E1-AEFA-49E3-A7F9-CC101C384301}" type="presParOf" srcId="{30EEF873-1E8F-41EF-AA32-132B0CB37E01}" destId="{1A786613-49B8-4C92-9A5D-9C52B0437941}" srcOrd="3" destOrd="0" presId="urn:microsoft.com/office/officeart/2005/8/layout/default"/>
    <dgm:cxn modelId="{4C0D9F87-F6B8-4CCF-80A3-DDA37597CC7E}" type="presParOf" srcId="{30EEF873-1E8F-41EF-AA32-132B0CB37E01}" destId="{2BE7133B-BDDE-4DF9-92B4-0F8DFC5095D1}" srcOrd="4" destOrd="0" presId="urn:microsoft.com/office/officeart/2005/8/layout/default"/>
    <dgm:cxn modelId="{3184D073-0C1E-4443-B689-F695B963C92A}" type="presParOf" srcId="{30EEF873-1E8F-41EF-AA32-132B0CB37E01}" destId="{8AF7CFDE-4315-4061-9250-8399E4633B57}" srcOrd="5" destOrd="0" presId="urn:microsoft.com/office/officeart/2005/8/layout/default"/>
    <dgm:cxn modelId="{891DDCDD-65E4-43C7-8CEB-C21C811143D9}" type="presParOf" srcId="{30EEF873-1E8F-41EF-AA32-132B0CB37E01}" destId="{5A29D30D-9103-4C93-9459-90672091241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598783-AA66-46A6-B6C3-E357E8D560E1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0EEF873-1E8F-41EF-AA32-132B0CB37E01}" type="pres">
      <dgm:prSet presAssocID="{D5598783-AA66-46A6-B6C3-E357E8D56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6976E-AB87-4945-A7B3-19FD5BC9F3FF}" type="presOf" srcId="{D5598783-AA66-46A6-B6C3-E357E8D560E1}" destId="{30EEF873-1E8F-41EF-AA32-132B0CB37E0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AE2AA-8466-48D4-A0F9-38BB4412C96E}">
      <dsp:nvSpPr>
        <dsp:cNvPr id="0" name=""/>
        <dsp:cNvSpPr/>
      </dsp:nvSpPr>
      <dsp:spPr>
        <a:xfrm>
          <a:off x="0" y="347020"/>
          <a:ext cx="604867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69BEC-B8DC-4EC8-9E59-53AE0D0ED388}">
      <dsp:nvSpPr>
        <dsp:cNvPr id="0" name=""/>
        <dsp:cNvSpPr/>
      </dsp:nvSpPr>
      <dsp:spPr>
        <a:xfrm>
          <a:off x="291505" y="7539"/>
          <a:ext cx="5755100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Улучшение качества жизни детей и семей с несовершеннолетними детьми</a:t>
          </a:r>
          <a:endParaRPr lang="ru-RU" sz="1800" kern="1200" dirty="0"/>
        </a:p>
      </dsp:txBody>
      <dsp:txXfrm>
        <a:off x="324649" y="40683"/>
        <a:ext cx="5688812" cy="612672"/>
      </dsp:txXfrm>
    </dsp:sp>
    <dsp:sp modelId="{A3F6FB1C-15E2-4877-9E2E-65CD05228328}">
      <dsp:nvSpPr>
        <dsp:cNvPr id="0" name=""/>
        <dsp:cNvSpPr/>
      </dsp:nvSpPr>
      <dsp:spPr>
        <a:xfrm>
          <a:off x="0" y="1368152"/>
          <a:ext cx="604867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C9064-4525-49E1-A6D9-9A76470C2994}">
      <dsp:nvSpPr>
        <dsp:cNvPr id="0" name=""/>
        <dsp:cNvSpPr/>
      </dsp:nvSpPr>
      <dsp:spPr>
        <a:xfrm>
          <a:off x="298594" y="1050819"/>
          <a:ext cx="5744341" cy="67896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Реализация региональной семейной политики и политики в интересах детей</a:t>
          </a:r>
          <a:endParaRPr lang="ru-RU" sz="1800" kern="1200" dirty="0"/>
        </a:p>
      </dsp:txBody>
      <dsp:txXfrm>
        <a:off x="331738" y="1083963"/>
        <a:ext cx="5678053" cy="612672"/>
      </dsp:txXfrm>
    </dsp:sp>
    <dsp:sp modelId="{357B151B-D498-4CB3-AC64-2191587E8747}">
      <dsp:nvSpPr>
        <dsp:cNvPr id="0" name=""/>
        <dsp:cNvSpPr/>
      </dsp:nvSpPr>
      <dsp:spPr>
        <a:xfrm>
          <a:off x="0" y="2448272"/>
          <a:ext cx="604867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778AC-DA87-48F2-BE3C-1CF0016D6805}">
      <dsp:nvSpPr>
        <dsp:cNvPr id="0" name=""/>
        <dsp:cNvSpPr/>
      </dsp:nvSpPr>
      <dsp:spPr>
        <a:xfrm>
          <a:off x="287961" y="2094100"/>
          <a:ext cx="5759227" cy="67896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и обеспечение отдыха и оздоровления детей</a:t>
          </a:r>
          <a:endParaRPr lang="ru-RU" sz="1800" kern="1200" dirty="0"/>
        </a:p>
      </dsp:txBody>
      <dsp:txXfrm>
        <a:off x="321105" y="2127244"/>
        <a:ext cx="5692939" cy="612672"/>
      </dsp:txXfrm>
    </dsp:sp>
    <dsp:sp modelId="{9D6625B2-FE2C-47B7-BAB0-067652D06C69}">
      <dsp:nvSpPr>
        <dsp:cNvPr id="0" name=""/>
        <dsp:cNvSpPr/>
      </dsp:nvSpPr>
      <dsp:spPr>
        <a:xfrm>
          <a:off x="0" y="3476860"/>
          <a:ext cx="604867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D0C19-1BA8-45F9-9B6B-6D825811B106}">
      <dsp:nvSpPr>
        <dsp:cNvPr id="0" name=""/>
        <dsp:cNvSpPr/>
      </dsp:nvSpPr>
      <dsp:spPr>
        <a:xfrm>
          <a:off x="300070" y="3137380"/>
          <a:ext cx="5745696" cy="6789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и обеспечение функционирования системы профилактики безнадзорности, правонарушений несовершеннолетних</a:t>
          </a:r>
          <a:endParaRPr lang="ru-RU" sz="1800" kern="1200" dirty="0"/>
        </a:p>
      </dsp:txBody>
      <dsp:txXfrm>
        <a:off x="333214" y="3170524"/>
        <a:ext cx="5679408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D658F-92B5-490B-B9FB-385134DD8AD0}">
      <dsp:nvSpPr>
        <dsp:cNvPr id="0" name=""/>
        <dsp:cNvSpPr/>
      </dsp:nvSpPr>
      <dsp:spPr>
        <a:xfrm>
          <a:off x="5585" y="727815"/>
          <a:ext cx="2435122" cy="28648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91112-F848-43B7-B5E5-D041F003DDBE}">
      <dsp:nvSpPr>
        <dsp:cNvPr id="0" name=""/>
        <dsp:cNvSpPr/>
      </dsp:nvSpPr>
      <dsp:spPr>
        <a:xfrm>
          <a:off x="5061" y="730605"/>
          <a:ext cx="2436171" cy="208575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7357E-99A9-42BB-AAAB-6F562FC50062}">
      <dsp:nvSpPr>
        <dsp:cNvPr id="0" name=""/>
        <dsp:cNvSpPr/>
      </dsp:nvSpPr>
      <dsp:spPr>
        <a:xfrm>
          <a:off x="127341" y="2874996"/>
          <a:ext cx="2191609" cy="64176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Международный день семьи</a:t>
          </a:r>
          <a:endParaRPr lang="ru-RU" sz="2000" kern="1200" dirty="0"/>
        </a:p>
      </dsp:txBody>
      <dsp:txXfrm>
        <a:off x="127341" y="2874996"/>
        <a:ext cx="2191609" cy="641765"/>
      </dsp:txXfrm>
    </dsp:sp>
    <dsp:sp modelId="{411398F5-EFE3-48C5-A088-CA1587E72E82}">
      <dsp:nvSpPr>
        <dsp:cNvPr id="0" name=""/>
        <dsp:cNvSpPr/>
      </dsp:nvSpPr>
      <dsp:spPr>
        <a:xfrm>
          <a:off x="127341" y="2665870"/>
          <a:ext cx="2191609" cy="2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.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127341" y="2665870"/>
        <a:ext cx="2191609" cy="286507"/>
      </dsp:txXfrm>
    </dsp:sp>
    <dsp:sp modelId="{4FB6191E-FA56-4014-80F4-B2D004376BB9}">
      <dsp:nvSpPr>
        <dsp:cNvPr id="0" name=""/>
        <dsp:cNvSpPr/>
      </dsp:nvSpPr>
      <dsp:spPr>
        <a:xfrm>
          <a:off x="3058333" y="610299"/>
          <a:ext cx="2525343" cy="30998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178D5-1451-44F5-8E3F-AE2B98FFF919}">
      <dsp:nvSpPr>
        <dsp:cNvPr id="0" name=""/>
        <dsp:cNvSpPr/>
      </dsp:nvSpPr>
      <dsp:spPr>
        <a:xfrm>
          <a:off x="2963707" y="576065"/>
          <a:ext cx="2613604" cy="223685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C97D1-3950-40ED-9151-1F34F6AB404E}">
      <dsp:nvSpPr>
        <dsp:cNvPr id="0" name=""/>
        <dsp:cNvSpPr/>
      </dsp:nvSpPr>
      <dsp:spPr>
        <a:xfrm>
          <a:off x="3034343" y="2875054"/>
          <a:ext cx="2560567" cy="70439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Международный день защиты детей</a:t>
          </a:r>
          <a:endParaRPr lang="ru-RU" sz="2000" kern="1200" dirty="0"/>
        </a:p>
      </dsp:txBody>
      <dsp:txXfrm>
        <a:off x="3034343" y="2875054"/>
        <a:ext cx="2560567" cy="704394"/>
      </dsp:txXfrm>
    </dsp:sp>
    <dsp:sp modelId="{D3D01E97-174D-4740-A051-D473162258E2}">
      <dsp:nvSpPr>
        <dsp:cNvPr id="0" name=""/>
        <dsp:cNvSpPr/>
      </dsp:nvSpPr>
      <dsp:spPr>
        <a:xfrm>
          <a:off x="3225199" y="2650213"/>
          <a:ext cx="2191609" cy="2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.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3225199" y="2650213"/>
        <a:ext cx="2191609" cy="286507"/>
      </dsp:txXfrm>
    </dsp:sp>
    <dsp:sp modelId="{3C9F8E3B-EC1F-4F87-9FC7-DD7BD2BE029A}">
      <dsp:nvSpPr>
        <dsp:cNvPr id="0" name=""/>
        <dsp:cNvSpPr/>
      </dsp:nvSpPr>
      <dsp:spPr>
        <a:xfrm>
          <a:off x="6200776" y="727815"/>
          <a:ext cx="2435122" cy="28648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CA8C-D74B-4EDC-9F7E-A9C76D430366}">
      <dsp:nvSpPr>
        <dsp:cNvPr id="0" name=""/>
        <dsp:cNvSpPr/>
      </dsp:nvSpPr>
      <dsp:spPr>
        <a:xfrm>
          <a:off x="6220765" y="864093"/>
          <a:ext cx="2420194" cy="2089949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346" b="-149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0FDC4-2DCC-482B-A1BA-8583184AB6D3}">
      <dsp:nvSpPr>
        <dsp:cNvPr id="0" name=""/>
        <dsp:cNvSpPr/>
      </dsp:nvSpPr>
      <dsp:spPr>
        <a:xfrm>
          <a:off x="6338970" y="3024336"/>
          <a:ext cx="2191609" cy="487001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День матери</a:t>
          </a:r>
          <a:endParaRPr lang="ru-RU" sz="2400" kern="1200" dirty="0"/>
        </a:p>
      </dsp:txBody>
      <dsp:txXfrm>
        <a:off x="6338970" y="3024336"/>
        <a:ext cx="2191609" cy="487001"/>
      </dsp:txXfrm>
    </dsp:sp>
    <dsp:sp modelId="{DBB4933B-978E-47AB-81B1-09C2B6CB21D2}">
      <dsp:nvSpPr>
        <dsp:cNvPr id="0" name=""/>
        <dsp:cNvSpPr/>
      </dsp:nvSpPr>
      <dsp:spPr>
        <a:xfrm>
          <a:off x="6322532" y="2704561"/>
          <a:ext cx="2191609" cy="2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.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6322532" y="2704561"/>
        <a:ext cx="2191609" cy="286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8881C-6E0E-4834-86B2-0F5E7205E50C}">
      <dsp:nvSpPr>
        <dsp:cNvPr id="0" name=""/>
        <dsp:cNvSpPr/>
      </dsp:nvSpPr>
      <dsp:spPr>
        <a:xfrm>
          <a:off x="143569" y="1438"/>
          <a:ext cx="3875141" cy="23250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Профильная смена «Славное дело» для 40 детей-инвалидов и детей с ограниченными возможностями здоровья</a:t>
          </a:r>
          <a:endParaRPr lang="ru-RU" sz="1800" kern="1200" dirty="0"/>
        </a:p>
      </dsp:txBody>
      <dsp:txXfrm>
        <a:off x="143569" y="1438"/>
        <a:ext cx="3875141" cy="2325084"/>
      </dsp:txXfrm>
    </dsp:sp>
    <dsp:sp modelId="{DBB82088-6DFB-4D5B-A5A2-CB83C4FD8372}">
      <dsp:nvSpPr>
        <dsp:cNvPr id="0" name=""/>
        <dsp:cNvSpPr/>
      </dsp:nvSpPr>
      <dsp:spPr>
        <a:xfrm>
          <a:off x="4406690" y="23712"/>
          <a:ext cx="3875141" cy="23250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Областной профильный лагерь </a:t>
          </a:r>
          <a:br>
            <a:rPr lang="ru-RU" sz="1800" kern="1200" dirty="0" smtClean="0"/>
          </a:br>
          <a:r>
            <a:rPr lang="ru-RU" sz="1800" kern="1200" dirty="0" smtClean="0"/>
            <a:t>«Алые паруса» для 50 девушек </a:t>
          </a:r>
          <a:br>
            <a:rPr lang="ru-RU" sz="1800" kern="1200" dirty="0" smtClean="0"/>
          </a:br>
          <a:r>
            <a:rPr lang="ru-RU" sz="1800" kern="1200" dirty="0" smtClean="0"/>
            <a:t>14-16 лет, находящихся в социально опасном положении</a:t>
          </a:r>
          <a:endParaRPr lang="ru-RU" sz="1800" kern="1200" dirty="0"/>
        </a:p>
      </dsp:txBody>
      <dsp:txXfrm>
        <a:off x="4406690" y="23712"/>
        <a:ext cx="3875141" cy="2325084"/>
      </dsp:txXfrm>
    </dsp:sp>
    <dsp:sp modelId="{2BE7133B-BDDE-4DF9-92B4-0F8DFC5095D1}">
      <dsp:nvSpPr>
        <dsp:cNvPr id="0" name=""/>
        <dsp:cNvSpPr/>
      </dsp:nvSpPr>
      <dsp:spPr>
        <a:xfrm>
          <a:off x="143569" y="2714037"/>
          <a:ext cx="3875141" cy="23250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Лагеря патриотической направленности для подростков, находящихся в трудной жизненной ситуации, состоящих на различных видах учета: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ym typeface="Wingdings"/>
            </a:rPr>
            <a:t></a:t>
          </a:r>
          <a:r>
            <a:rPr lang="ru-RU" sz="1600" kern="1200" dirty="0" smtClean="0"/>
            <a:t>«Военно-патриотический лагерь «Гвардеец»  (44 ребёнка);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 </a:t>
          </a:r>
          <a:r>
            <a:rPr lang="ru-RU" sz="1600" kern="1200" dirty="0" smtClean="0">
              <a:sym typeface="Wingdings"/>
            </a:rPr>
            <a:t></a:t>
          </a:r>
          <a:r>
            <a:rPr lang="ru-RU" sz="1600" kern="1200" dirty="0" smtClean="0"/>
            <a:t>«Летний оздоровительный лагерь «МАРГЕЛОВЦЫ – ВНУКИ ДЯДИ ВАСИ»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(100 детей)</a:t>
          </a:r>
          <a:endParaRPr lang="ru-RU" sz="1600" b="1" kern="1200" dirty="0"/>
        </a:p>
      </dsp:txBody>
      <dsp:txXfrm>
        <a:off x="143569" y="2714037"/>
        <a:ext cx="3875141" cy="2325084"/>
      </dsp:txXfrm>
    </dsp:sp>
    <dsp:sp modelId="{5A29D30D-9103-4C93-9459-90672091241C}">
      <dsp:nvSpPr>
        <dsp:cNvPr id="0" name=""/>
        <dsp:cNvSpPr/>
      </dsp:nvSpPr>
      <dsp:spPr>
        <a:xfrm>
          <a:off x="4392507" y="2715475"/>
          <a:ext cx="3875141" cy="23250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Отдых семей с несовершеннолетними детьми: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ym typeface="Wingdings"/>
            </a:rPr>
            <a:t></a:t>
          </a:r>
          <a:r>
            <a:rPr lang="ru-RU" sz="1400" kern="1200" dirty="0" smtClean="0"/>
            <a:t>Лагерь для приёмных семей «Осенний реабилитационно-развивающий лагерь для приёмных детей и родителей «Родные сердца» (40 человек);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ym typeface="Wingdings"/>
            </a:rPr>
            <a:t></a:t>
          </a:r>
          <a:r>
            <a:rPr lang="ru-RU" sz="1400" kern="1200" dirty="0" smtClean="0"/>
            <a:t>Областной туристический слет клубов молодых семей «Отдохнем по-семейному» (60 человек); </a:t>
          </a:r>
          <a:r>
            <a:rPr lang="ru-RU" sz="1400" kern="1200" dirty="0" smtClean="0">
              <a:sym typeface="Wingdings"/>
            </a:rPr>
            <a:t>Л</a:t>
          </a:r>
          <a:r>
            <a:rPr lang="ru-RU" sz="1400" kern="1200" dirty="0" smtClean="0"/>
            <a:t>агерь для молодых семей ««Лагерь молодых семей «</a:t>
          </a:r>
          <a:r>
            <a:rPr lang="ru-RU" sz="1400" kern="1200" dirty="0" err="1" smtClean="0"/>
            <a:t>СемьЯ</a:t>
          </a:r>
          <a:r>
            <a:rPr lang="ru-RU" sz="1400" kern="1200" dirty="0" smtClean="0"/>
            <a:t>» (100 человек)</a:t>
          </a:r>
          <a:endParaRPr lang="ru-RU" sz="1400" b="1" kern="1200" dirty="0"/>
        </a:p>
      </dsp:txBody>
      <dsp:txXfrm>
        <a:off x="4392507" y="2715475"/>
        <a:ext cx="3875141" cy="2325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0.35366</cdr:x>
      <cdr:y>0</cdr:y>
    </cdr:from>
    <cdr:to>
      <cdr:x>0.97561</cdr:x>
      <cdr:y>0.39535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0"/>
          <a:ext cx="3672408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200" b="1" dirty="0" smtClean="0"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0.15385</cdr:x>
      <cdr:y>0.57136</cdr:y>
    </cdr:from>
    <cdr:to>
      <cdr:x>0.96154</cdr:x>
      <cdr:y>1</cdr:y>
    </cdr:to>
    <cdr:pic>
      <cdr:nvPicPr>
        <cdr:cNvPr id="2" name="Рисунок 1"/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76064" y="2448272"/>
          <a:ext cx="3024336" cy="183670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F4C1D-236A-4FAF-83F4-61870094AFD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0371B-F692-472B-9E63-507D59442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5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6B05-C5B2-4CFC-BF2B-A02B1D9F68C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1538D-59A4-4A06-9E0B-6EE3EB386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2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2.jpeg"/><Relationship Id="rId4" Type="http://schemas.openxmlformats.org/officeDocument/2006/relationships/chart" Target="../charts/chart3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3351" y="472514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Башмашникова Марина Валерьевна</a:t>
            </a:r>
          </a:p>
          <a:p>
            <a:r>
              <a:rPr lang="ru-RU" i="1" dirty="0" smtClean="0"/>
              <a:t>начальник управления по социальной и демографической политике</a:t>
            </a:r>
          </a:p>
          <a:p>
            <a:r>
              <a:rPr lang="ru-RU" i="1" dirty="0" smtClean="0"/>
              <a:t>Правительства Ярославской области</a:t>
            </a:r>
            <a:endParaRPr lang="ru-RU" i="1" dirty="0"/>
          </a:p>
        </p:txBody>
      </p:sp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Правительство Ярославской </a:t>
            </a:r>
            <a:r>
              <a:rPr lang="ru-RU" sz="2000" b="1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820" y="1844824"/>
            <a:ext cx="8891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Вопросы реализации региональной семейной политики</a:t>
            </a:r>
            <a:endParaRPr lang="ru-RU" sz="4800" b="1" dirty="0"/>
          </a:p>
        </p:txBody>
      </p:sp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2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87524" y="836712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/>
              <a:t>Досугово-образовательный клуб «Семья друзей» и социально-реабилитационный клуб «Шаг навстречу»</a:t>
            </a:r>
            <a:r>
              <a:rPr lang="ru-RU" sz="2400" dirty="0"/>
              <a:t/>
            </a:r>
            <a:br>
              <a:rPr lang="ru-RU" sz="2400" dirty="0"/>
            </a:br>
            <a:endParaRPr lang="ru-RU" altLang="ru-RU" sz="2400" b="1" dirty="0">
              <a:latin typeface="+mn-lt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1628801"/>
            <a:ext cx="45365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b="1" spc="-30" dirty="0"/>
              <a:t>Основная цель </a:t>
            </a:r>
            <a:r>
              <a:rPr lang="ru-RU" sz="1600" spc="-30" dirty="0"/>
              <a:t>– привлечение многодетных, приемных семей, детей-инвалидов и их родителей, к активному и равному участию в культурной жизни области </a:t>
            </a:r>
            <a:r>
              <a:rPr lang="ru-RU" sz="1600" dirty="0"/>
              <a:t>с использование различных форм культурно-образовательной </a:t>
            </a:r>
            <a:r>
              <a:rPr lang="ru-RU" sz="1600" dirty="0" smtClean="0"/>
              <a:t>деятельности, раскрытие </a:t>
            </a:r>
            <a:r>
              <a:rPr lang="ru-RU" sz="1600" dirty="0"/>
              <a:t>творческого потенциала семьи, налаживание детско-родительских </a:t>
            </a:r>
            <a:r>
              <a:rPr lang="ru-RU" sz="1600" dirty="0" smtClean="0"/>
              <a:t>отношений. </a:t>
            </a:r>
            <a:r>
              <a:rPr lang="ru-RU" sz="1600" b="1" dirty="0" smtClean="0"/>
              <a:t>Организаторы</a:t>
            </a:r>
            <a:r>
              <a:rPr lang="ru-RU" sz="1600" b="1" dirty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 управление </a:t>
            </a:r>
            <a:r>
              <a:rPr lang="ru-RU" sz="1600" dirty="0"/>
              <a:t>по социальной и демографической политике Правительства области;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 ГАУК ЯО  «Ярославский художественный музей»;</a:t>
            </a:r>
            <a:endParaRPr lang="ru-RU" sz="16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 ГУК </a:t>
            </a:r>
            <a:r>
              <a:rPr lang="ru-RU" sz="1600" dirty="0"/>
              <a:t>ЯО «Ярославский государственный историко-архитектурный и художественный музей-заповедник».</a:t>
            </a:r>
          </a:p>
          <a:p>
            <a:pPr algn="just"/>
            <a:r>
              <a:rPr lang="ru-RU" sz="1600" b="1" dirty="0"/>
              <a:t>Ежегодно в заседаниях принимают участие более 200 детей</a:t>
            </a:r>
            <a:r>
              <a:rPr lang="ru-RU" sz="1600" b="1" i="1" dirty="0"/>
              <a:t>.</a:t>
            </a:r>
            <a:endParaRPr lang="ru-RU" sz="1600" b="1" dirty="0"/>
          </a:p>
        </p:txBody>
      </p:sp>
      <p:pic>
        <p:nvPicPr>
          <p:cNvPr id="14" name="Рисунок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881638" cy="2088232"/>
          </a:xfrm>
          <a:prstGeom prst="rect">
            <a:avLst/>
          </a:prstGeom>
          <a:noFill/>
        </p:spPr>
      </p:pic>
      <p:pic>
        <p:nvPicPr>
          <p:cNvPr id="15" name="Рисунок 14" descr="C:\Users\grachevalu\AppData\Local\Microsoft\Windows\Temporary Internet Files\Content.Outlook\PXJQB21O\IMG_1674 (2) (2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881638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5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5" y="90872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/>
              <a:t>Награждение семей</a:t>
            </a:r>
            <a:endParaRPr lang="ru-RU" sz="28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08591" y="1731804"/>
            <a:ext cx="3528393" cy="1337155"/>
            <a:chOff x="-81384" y="2854690"/>
            <a:chExt cx="2556878" cy="66207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81384" y="2854690"/>
              <a:ext cx="2556878" cy="6417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27341" y="2874996"/>
              <a:ext cx="2191609" cy="641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Медаль </a:t>
              </a:r>
              <a:r>
                <a:rPr lang="ru-RU" sz="2400" dirty="0"/>
                <a:t>«За верность родительскому долгу»</a:t>
              </a:r>
              <a:endParaRPr lang="ru-RU" sz="2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178152" y="1731804"/>
            <a:ext cx="3415746" cy="1330848"/>
            <a:chOff x="-232700" y="2868689"/>
            <a:chExt cx="3415746" cy="133084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232700" y="2868689"/>
              <a:ext cx="3415745" cy="12898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-232699" y="2909700"/>
              <a:ext cx="3415745" cy="12898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Медаль </a:t>
              </a:r>
              <a:r>
                <a:rPr lang="ru-RU" sz="2400" dirty="0"/>
                <a:t>«За любовь и верность»</a:t>
              </a:r>
              <a:endParaRPr lang="ru-RU" sz="2400" kern="1200" dirty="0"/>
            </a:p>
          </p:txBody>
        </p:sp>
      </p:grpSp>
      <p:pic>
        <p:nvPicPr>
          <p:cNvPr id="15" name="Рисунок 14" descr="C:\Users\zakalina\AppData\Local\Microsoft\Windows\Temporary Internet Files\Content.Outlook\S2339XC7\IMG_389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652" y="3207024"/>
            <a:ext cx="3528393" cy="2341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6" descr="gerb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Одиннадцать семей Ярославской области удостоены областной награды – медали «За верность родительскому долгу»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60" y="3210405"/>
            <a:ext cx="3471861" cy="2344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2860" y="5554892"/>
            <a:ext cx="3471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/>
            <a:r>
              <a:rPr lang="ru-RU" dirty="0" smtClean="0"/>
              <a:t>С </a:t>
            </a:r>
            <a:r>
              <a:rPr lang="ru-RU" dirty="0"/>
              <a:t>2010 года медалью награждены </a:t>
            </a:r>
            <a:r>
              <a:rPr lang="ru-RU" dirty="0" smtClean="0"/>
              <a:t>более 250 родителей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9" y="5554892"/>
            <a:ext cx="3375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/>
            <a:r>
              <a:rPr lang="ru-RU" dirty="0" smtClean="0"/>
              <a:t>С 2008 года медалью награждены </a:t>
            </a:r>
            <a:r>
              <a:rPr lang="ru-RU" dirty="0"/>
              <a:t>более 600 семей </a:t>
            </a:r>
            <a:r>
              <a:rPr lang="ru-RU" dirty="0" smtClean="0"/>
              <a:t>области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15008" y="836712"/>
            <a:ext cx="8928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800" b="1" dirty="0"/>
              <a:t>Организация отдыха и оздоровления детей</a:t>
            </a: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81491"/>
              </p:ext>
            </p:extLst>
          </p:nvPr>
        </p:nvGraphicFramePr>
        <p:xfrm>
          <a:off x="935596" y="3054856"/>
          <a:ext cx="7200800" cy="33461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9798"/>
                <a:gridCol w="1651002"/>
              </a:tblGrid>
              <a:tr h="248599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 год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59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Количество детей в возрасте от 6 до 18 лет, чел.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142 030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59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Количество детей, охваченных всеми формами отдыха, чел.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63 959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696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Удельный вес детей, охваченных всеми формами отдыха, от общего количества детей в возрасте от 6 до 18 лет, %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45,0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2751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Кол-во детей, находящихся в трудной жизненной ситуации, охваченных всеми формами отдыха, чел.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19 710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59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1200">
                          <a:effectLst/>
                        </a:rPr>
                        <a:t>Количество детей, отдохнувших в загородных лагерях, чел.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23 879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2751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1200">
                          <a:effectLst/>
                        </a:rPr>
                        <a:t>Количество детей, отдохнувших в лагерях с дневной формой пребывания детей, чел.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35 </a:t>
                      </a:r>
                      <a:r>
                        <a:rPr lang="ru-RU" sz="1600" dirty="0">
                          <a:effectLst/>
                        </a:rPr>
                        <a:t>519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59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Количество детей, отдохнувших в палаточных лагерях, чел.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3 454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228251"/>
            <a:ext cx="799288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 2017 году функционировало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774 организации отдыха и оздоровления детей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 загородных лагеря (2 государственных, 13 муниципальных, 9 частных)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лагеря, созданных на базе санаториев «Искра» и «Сосновый бор»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656 лагерей с дневным пребыванием детей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 лагерей труда и отдыха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54 палаточных лагеря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5649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детей, охваченных отдыхом и оздоровлением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9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23461" y="778294"/>
            <a:ext cx="89289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Социально-</a:t>
            </a:r>
            <a:r>
              <a:rPr lang="ru-RU" altLang="ru-RU" sz="2400" b="1" dirty="0">
                <a:latin typeface="+mn-lt"/>
                <a:cs typeface="Arial" charset="0"/>
              </a:rPr>
              <a:t>значимые проекты в сфере </a:t>
            </a:r>
            <a:r>
              <a:rPr lang="ru-RU" altLang="ru-RU" sz="2400" b="1" dirty="0" smtClean="0">
                <a:latin typeface="+mn-lt"/>
                <a:cs typeface="Arial" charset="0"/>
              </a:rPr>
              <a:t>организации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отдыха </a:t>
            </a:r>
            <a:r>
              <a:rPr lang="ru-RU" altLang="ru-RU" sz="2400" b="1" dirty="0">
                <a:latin typeface="+mn-lt"/>
                <a:cs typeface="Arial" charset="0"/>
              </a:rPr>
              <a:t>и оздоровления детей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8136904" cy="503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defRPr/>
            </a:pPr>
            <a:r>
              <a:rPr lang="ru-RU" sz="2000" b="1" i="1" spc="-30" dirty="0">
                <a:solidFill>
                  <a:prstClr val="black"/>
                </a:solidFill>
                <a:cs typeface="Times New Roman" panose="02020603050405020304" pitchFamily="18" charset="0"/>
              </a:rPr>
              <a:t>Государственную поддержку</a:t>
            </a:r>
            <a:r>
              <a:rPr lang="ru-RU" b="1" spc="-3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pc="-30" dirty="0">
                <a:solidFill>
                  <a:prstClr val="black"/>
                </a:solidFill>
                <a:cs typeface="Times New Roman" panose="02020603050405020304" pitchFamily="18" charset="0"/>
              </a:rPr>
              <a:t>на реализацию проектов </a:t>
            </a:r>
            <a:r>
              <a:rPr lang="ru-RU" sz="2000" b="1" i="1" spc="-3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получили                                                                </a:t>
            </a:r>
            <a:endParaRPr lang="ru-RU" sz="2000" b="1" i="1" spc="-3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hangingPunct="0">
              <a:defRPr/>
            </a:pPr>
            <a:r>
              <a:rPr lang="en-US" sz="2400" b="1" i="1" spc="-30" dirty="0">
                <a:solidFill>
                  <a:prstClr val="black"/>
                </a:solidFill>
                <a:cs typeface="Times New Roman" panose="02020603050405020304" pitchFamily="18" charset="0"/>
              </a:rPr>
              <a:t>19 </a:t>
            </a:r>
            <a:r>
              <a:rPr lang="ru-RU" sz="2400" b="1" i="1" spc="-30" dirty="0">
                <a:solidFill>
                  <a:prstClr val="black"/>
                </a:solidFill>
                <a:cs typeface="Times New Roman" panose="02020603050405020304" pitchFamily="18" charset="0"/>
              </a:rPr>
              <a:t>проектов-победителей </a:t>
            </a:r>
            <a:r>
              <a:rPr lang="ru-RU" spc="-30" dirty="0">
                <a:solidFill>
                  <a:prstClr val="black"/>
                </a:solidFill>
                <a:cs typeface="Times New Roman" panose="02020603050405020304" pitchFamily="18" charset="0"/>
              </a:rPr>
              <a:t>по </a:t>
            </a:r>
            <a:r>
              <a:rPr lang="ru-RU" sz="2000" b="1" i="1" spc="-30" dirty="0">
                <a:solidFill>
                  <a:prstClr val="black"/>
                </a:solidFill>
                <a:cs typeface="Times New Roman" panose="02020603050405020304" pitchFamily="18" charset="0"/>
              </a:rPr>
              <a:t>номинациям</a:t>
            </a:r>
            <a:r>
              <a:rPr lang="ru-RU" spc="-30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Организация отдыха и оздоровления детей, находящихся в трудной жизненной ситуации в каникулярное время </a:t>
            </a:r>
            <a:r>
              <a:rPr lang="ru-RU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(7 проектов)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Организация отдыха семей с несовершеннолетними детьми в каникулярное время </a:t>
            </a:r>
            <a:r>
              <a:rPr lang="ru-RU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(3 проекта)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Творческая реабилитация детей-инвалидов в каникулярное время»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1 проект)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Организация работы с детьми по месту жительства в каникулярное время </a:t>
            </a:r>
            <a:b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(5 проектов)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Равные права-равные возможности. Организация отдыха и оздоровления детей с ограниченными возможностями здоровья </a:t>
            </a:r>
            <a:r>
              <a:rPr lang="ru-RU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(4 проекта)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algn="ctr" hangingPunct="0">
              <a:spcBef>
                <a:spcPts val="1800"/>
              </a:spcBef>
              <a:defRPr/>
            </a:pP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Участниками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стало </a:t>
            </a: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6441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 человек,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в том числе </a:t>
            </a: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2475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детей, находящихся в трудной жизненной ситуации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6" descr="gerb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095805"/>
              </p:ext>
            </p:extLst>
          </p:nvPr>
        </p:nvGraphicFramePr>
        <p:xfrm>
          <a:off x="395536" y="980728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2708920"/>
            <a:ext cx="2664296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РЕАЛИЗОВАННЫЕ ПРОЕКТЫ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84938608"/>
              </p:ext>
            </p:extLst>
          </p:nvPr>
        </p:nvGraphicFramePr>
        <p:xfrm>
          <a:off x="395536" y="980728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nadvikova\Desktop\мои документы\2016 год\СЗП 2016\Пресс-релизы СЗП 2016\пресс-релизы отправленные на Ярканикулы\перспектива\26.10 2016 03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699109" cy="20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dvikova\Desktop\мои документы\2016 год\СЗП 2016\Пресс-релизы СЗП 2016\пресс-релизы отправленные на Ярканикулы\Отдохнем по семейному\bN1luZFGO1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334771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nadvikova\Desktop\мои документы\2016 год\СЗП 2016\Пресс-релизы СЗП 2016\пресс-релизы отправленные на Ярканикулы\Максимум\Семья\китай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964" y="980728"/>
            <a:ext cx="235029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nadvikova\Desktop\мои документы\2016 год\СЗП 2016\Пресс-релизы СЗП 2016\пресс-релизы отправленные на Ярканикулы\Максимум\Семья\русские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835924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E:\проект 2016, отобранные\IMG_9907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267944" cy="2561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2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3" name="Рисунок 2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172" y="2924944"/>
            <a:ext cx="8641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753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Правительство Ярославской </a:t>
            </a:r>
            <a:r>
              <a:rPr lang="ru-RU" sz="2000" b="1" dirty="0">
                <a:solidFill>
                  <a:schemeClr val="bg1"/>
                </a:solidFill>
              </a:rPr>
              <a:t>области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07488343"/>
              </p:ext>
            </p:extLst>
          </p:nvPr>
        </p:nvGraphicFramePr>
        <p:xfrm>
          <a:off x="1041513" y="1628800"/>
          <a:ext cx="686969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6" descr="gerb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Нормативно-правовая база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ru-RU" dirty="0"/>
              <a:t>Концепция семейной политики Ярославской области на период до 2025 </a:t>
            </a:r>
            <a:r>
              <a:rPr lang="ru-RU" dirty="0" smtClean="0"/>
              <a:t>года (утверждена </a:t>
            </a:r>
            <a:r>
              <a:rPr lang="ru-RU" dirty="0"/>
              <a:t>постановлением Правительства от 29.12.2014 № 1408-п)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r>
              <a:rPr lang="ru-RU" dirty="0" smtClean="0"/>
              <a:t>Областная целевая программа «Семья и дети Ярославии» на 2016-2020 годы (утверждена постановлением Правительства от 16.03.2016 № 265-п)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4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Правительство Ярославской </a:t>
            </a:r>
            <a:r>
              <a:rPr lang="ru-RU" sz="2000" b="1" dirty="0">
                <a:solidFill>
                  <a:schemeClr val="bg1"/>
                </a:solidFill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84064350"/>
              </p:ext>
            </p:extLst>
          </p:nvPr>
        </p:nvGraphicFramePr>
        <p:xfrm>
          <a:off x="252028" y="3573016"/>
          <a:ext cx="428396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49623347"/>
              </p:ext>
            </p:extLst>
          </p:nvPr>
        </p:nvGraphicFramePr>
        <p:xfrm>
          <a:off x="4535996" y="4005605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66213748"/>
              </p:ext>
            </p:extLst>
          </p:nvPr>
        </p:nvGraphicFramePr>
        <p:xfrm>
          <a:off x="323528" y="1484784"/>
          <a:ext cx="3744416" cy="428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01492536"/>
              </p:ext>
            </p:extLst>
          </p:nvPr>
        </p:nvGraphicFramePr>
        <p:xfrm>
          <a:off x="4211960" y="3645024"/>
          <a:ext cx="469773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2677961"/>
              </p:ext>
            </p:extLst>
          </p:nvPr>
        </p:nvGraphicFramePr>
        <p:xfrm>
          <a:off x="395536" y="1196752"/>
          <a:ext cx="4694555" cy="249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7" name="Рисунок 16" descr="http://lubopyshka.ru/images/stories/mnogodetnaya_semya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138483"/>
            <a:ext cx="3240360" cy="2218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2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76470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Областная целевая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«Семья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и дети Ярославии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»: цель и задачи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9" r="16753"/>
          <a:stretch/>
        </p:blipFill>
        <p:spPr>
          <a:xfrm>
            <a:off x="6660232" y="3068960"/>
            <a:ext cx="2232248" cy="2736304"/>
          </a:xfrm>
          <a:prstGeom prst="rect">
            <a:avLst/>
          </a:prstGeom>
        </p:spPr>
      </p:pic>
      <p:pic>
        <p:nvPicPr>
          <p:cNvPr id="12" name="Рисунок 6" descr="gerb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73204795"/>
              </p:ext>
            </p:extLst>
          </p:nvPr>
        </p:nvGraphicFramePr>
        <p:xfrm>
          <a:off x="251520" y="2132856"/>
          <a:ext cx="60486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84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5" y="908719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/>
              <a:t>Мероприятия</a:t>
            </a:r>
            <a:r>
              <a:rPr lang="ru-RU" sz="2800" b="1" dirty="0"/>
              <a:t>, </a:t>
            </a:r>
            <a:r>
              <a:rPr lang="ru-RU" sz="2800" b="1" dirty="0" smtClean="0"/>
              <a:t>направленные </a:t>
            </a:r>
            <a:r>
              <a:rPr lang="ru-RU" sz="2800" b="1" dirty="0"/>
              <a:t>на пропаганду семейных ценностей, повышение престижа материнства и отцовства, ценности детства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7258396"/>
              </p:ext>
            </p:extLst>
          </p:nvPr>
        </p:nvGraphicFramePr>
        <p:xfrm>
          <a:off x="323528" y="1916832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748065"/>
            <a:ext cx="33183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Брошюра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«Счастье – это Я»</a:t>
            </a:r>
            <a:endParaRPr lang="ru-RU" altLang="ru-RU" sz="2400" b="1" dirty="0">
              <a:latin typeface="+mn-lt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16396"/>
            <a:ext cx="3210895" cy="4561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216287" y="741026"/>
            <a:ext cx="4896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Телепередача «Семейный круг»</a:t>
            </a:r>
            <a:endParaRPr lang="ru-RU" altLang="ru-RU" sz="2400" b="1" dirty="0">
              <a:latin typeface="+mn-lt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72" t="17030" r="12664"/>
          <a:stretch/>
        </p:blipFill>
        <p:spPr>
          <a:xfrm>
            <a:off x="4958538" y="1313249"/>
            <a:ext cx="3199540" cy="1960565"/>
          </a:xfrm>
          <a:prstGeom prst="rect">
            <a:avLst/>
          </a:prstGeom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247456" y="3435574"/>
            <a:ext cx="4896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Социальные ролики</a:t>
            </a:r>
            <a:endParaRPr lang="ru-RU" altLang="ru-RU" sz="2400" b="1" dirty="0">
              <a:latin typeface="+mn-lt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2207"/>
          <a:stretch/>
        </p:blipFill>
        <p:spPr>
          <a:xfrm>
            <a:off x="6307525" y="4137144"/>
            <a:ext cx="2850404" cy="2376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881" y="3897239"/>
            <a:ext cx="3000678" cy="2143342"/>
          </a:xfrm>
          <a:prstGeom prst="rect">
            <a:avLst/>
          </a:prstGeom>
        </p:spPr>
      </p:pic>
      <p:pic>
        <p:nvPicPr>
          <p:cNvPr id="14" name="Рисунок 6" descr="gerb1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5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pic>
        <p:nvPicPr>
          <p:cNvPr id="14" name="Рисунок 6" descr="gerb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836711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Ежегодно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60 одаренным детям, </a:t>
            </a:r>
            <a:r>
              <a:rPr lang="ru-RU" dirty="0">
                <a:cs typeface="Times New Roman" panose="02020603050405020304" pitchFamily="18" charset="0"/>
              </a:rPr>
              <a:t>добившимся высоких результатов в области образования, культуры, спорта, технического творчества,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присуждаются </a:t>
            </a:r>
            <a:r>
              <a:rPr lang="ru-RU" spc="-3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ежемесячные губернаторские стипендии,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их педагогам-наставникам выплачиваются единовременные губернаторские премии.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Финансируются областные мероприятия, направленные на выявление талантливых детей, в которых ежегодно принимает участие более 5000 детей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196752"/>
            <a:ext cx="2880320" cy="212877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779912" y="4509120"/>
            <a:ext cx="4824537" cy="1859140"/>
            <a:chOff x="0" y="0"/>
            <a:chExt cx="8668987" cy="2802577"/>
          </a:xfrm>
        </p:grpSpPr>
        <p:pic>
          <p:nvPicPr>
            <p:cNvPr id="19" name="Рисунок 18" descr="C:\Users\grachevalu\Videos\Documents\2016 год\Губернаторский прием (ОДАРЕННЫЕ ДЕТИ)\ФОТО с мероприятия\PIC_1938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03864" cy="2802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 descr="60 одаренных детей получили губернаторские стипендии на 2017 – 2018 учебный год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132" y="0"/>
              <a:ext cx="3823855" cy="2802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Прямоугольник 3"/>
          <p:cNvSpPr/>
          <p:nvPr/>
        </p:nvSpPr>
        <p:spPr>
          <a:xfrm>
            <a:off x="467546" y="3645025"/>
            <a:ext cx="3168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 Обеспечивается участие детей Ярославской области в международных, всероссийских, межрегиональных конкурсах, фестивалях, соревнованиях, 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в </a:t>
            </a:r>
            <a:r>
              <a:rPr lang="ru-RU" dirty="0">
                <a:cs typeface="Times New Roman" panose="02020603050405020304" pitchFamily="18" charset="0"/>
              </a:rPr>
              <a:t>том числе участие команды Ярославской области в молодежных Дельфийских играх России</a:t>
            </a:r>
            <a:r>
              <a:rPr lang="ru-RU" dirty="0" smtClean="0">
                <a:cs typeface="Times New Roman" panose="02020603050405020304" pitchFamily="18" charset="0"/>
              </a:rPr>
              <a:t>.  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pic>
        <p:nvPicPr>
          <p:cNvPr id="14" name="Рисунок 6" descr="gerb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Иванов\Правительство яо\Родительский Форум\Презентация Родительский Форум 2017-0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857" y="3725889"/>
            <a:ext cx="3163570" cy="2307590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6" name="Группа 15"/>
          <p:cNvGrpSpPr/>
          <p:nvPr/>
        </p:nvGrpSpPr>
        <p:grpSpPr>
          <a:xfrm>
            <a:off x="646620" y="1412776"/>
            <a:ext cx="5688631" cy="1115443"/>
            <a:chOff x="269289" y="10666"/>
            <a:chExt cx="5377608" cy="678960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69289" y="10666"/>
              <a:ext cx="5377608" cy="678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5577" y="40683"/>
              <a:ext cx="5311320" cy="6126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0038" tIns="0" rIns="160038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 smtClean="0"/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Основная </a:t>
              </a:r>
              <a:r>
                <a:rPr lang="ru-RU" dirty="0"/>
                <a:t>цель – формирование современного образа успешной, активной, развивающейся семьи как основы государства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11562" y="2695749"/>
            <a:ext cx="5328591" cy="1076330"/>
            <a:chOff x="269715" y="1050819"/>
            <a:chExt cx="5522963" cy="678960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69715" y="1050819"/>
              <a:ext cx="5522963" cy="678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1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35577" y="1083963"/>
              <a:ext cx="5456675" cy="6126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0038" tIns="0" rIns="160038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 smtClean="0"/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Участники – родители, представители органов исполнительной власти Ярославской области, специалисты государственных учреждений </a:t>
              </a:r>
              <a:r>
                <a:rPr lang="ru-RU" dirty="0"/>
                <a:t>социальной сферы и </a:t>
              </a:r>
              <a:r>
                <a:rPr lang="ru-RU" dirty="0" smtClean="0"/>
                <a:t>общественных </a:t>
              </a:r>
              <a:r>
                <a:rPr lang="ru-RU" dirty="0"/>
                <a:t>объединений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11562" y="3927920"/>
            <a:ext cx="4968550" cy="1008112"/>
            <a:chOff x="302433" y="2094100"/>
            <a:chExt cx="5555904" cy="678960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02433" y="2094100"/>
              <a:ext cx="5555904" cy="678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1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35577" y="2169816"/>
              <a:ext cx="5489616" cy="570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0038" tIns="0" rIns="160038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 smtClean="0"/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Формат </a:t>
              </a:r>
              <a:r>
                <a:rPr lang="ru-RU" dirty="0"/>
                <a:t>- тематические площадки и секции, были организованы консультации, тренинги и мастер-классы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641202" y="5080047"/>
            <a:ext cx="4422433" cy="106959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Охват более 1000 представителей городских округов и муниципальных районов региона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64970" y="908720"/>
            <a:ext cx="463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I Областной родительский форум </a:t>
            </a:r>
          </a:p>
        </p:txBody>
      </p:sp>
    </p:spTree>
    <p:extLst>
      <p:ext uri="{BB962C8B-B14F-4D97-AF65-F5344CB8AC3E}">
        <p14:creationId xmlns:p14="http://schemas.microsoft.com/office/powerpoint/2010/main" val="20989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87524" y="836712"/>
            <a:ext cx="8496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Социально-педагогический образовательный проект </a:t>
            </a:r>
            <a:r>
              <a:rPr lang="ru-RU" altLang="ru-RU" sz="2400" b="1" dirty="0">
                <a:latin typeface="+mn-lt"/>
                <a:cs typeface="Arial" charset="0"/>
              </a:rPr>
              <a:t>«Профессиональная школа родителей»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03" r="24170"/>
          <a:stretch/>
        </p:blipFill>
        <p:spPr>
          <a:xfrm>
            <a:off x="5220072" y="4038430"/>
            <a:ext cx="2880319" cy="2376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48" b="8463"/>
          <a:stretch/>
        </p:blipFill>
        <p:spPr>
          <a:xfrm>
            <a:off x="793169" y="4015712"/>
            <a:ext cx="3985191" cy="2376263"/>
          </a:xfrm>
          <a:prstGeom prst="rect">
            <a:avLst/>
          </a:prstGeom>
        </p:spPr>
      </p:pic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484784"/>
            <a:ext cx="8496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Задачи  проекта: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подготовка </a:t>
            </a:r>
            <a:r>
              <a:rPr lang="ru-RU" dirty="0"/>
              <a:t>родителей к выполнению своих функций в семье с учетом возрастных особенностей ребёнка;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 изучение </a:t>
            </a:r>
            <a:r>
              <a:rPr lang="ru-RU" dirty="0">
                <a:cs typeface="Times New Roman" panose="02020603050405020304" pitchFamily="18" charset="0"/>
              </a:rPr>
              <a:t>проблем семьи и гармонизации семейных отношений на различных возрастных этапах детей; 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профилактика семейных конфликтов на разных этапах развития семьи;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приобретение </a:t>
            </a:r>
            <a:r>
              <a:rPr lang="ru-RU" dirty="0"/>
              <a:t>дополнительных навыков о социально-педагогической деятельности и медицинском сопровождении  детей-инвалидов. </a:t>
            </a:r>
          </a:p>
        </p:txBody>
      </p:sp>
    </p:spTree>
    <p:extLst>
      <p:ext uri="{BB962C8B-B14F-4D97-AF65-F5344CB8AC3E}">
        <p14:creationId xmlns:p14="http://schemas.microsoft.com/office/powerpoint/2010/main" val="15515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6_Тема Office">
    <a:majorFont>
      <a:latin typeface="Arial"/>
      <a:ea typeface=""/>
      <a:cs typeface="Arial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6_Тема Office">
    <a:majorFont>
      <a:latin typeface="Arial"/>
      <a:ea typeface=""/>
      <a:cs typeface="Arial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6_Тема Office">
    <a:majorFont>
      <a:latin typeface="Arial"/>
      <a:ea typeface=""/>
      <a:cs typeface="Arial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2015-06-02T21:00:00+00:00</DocDate>
    <number xmlns="36ddcaac-7738-4414-a338-d038c59309b0" xsi:nil="true"/>
    <docType xmlns="36ddcaac-7738-4414-a338-d038c59309b0">49</doc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CF9811346C1544A850E66A1E42E1D8B" ma:contentTypeVersion="6" ma:contentTypeDescription="Создание документа." ma:contentTypeScope="" ma:versionID="e46ac4cbed9ab04130766d4be4ef30ce">
  <xsd:schema xmlns:xsd="http://www.w3.org/2001/XMLSchema" xmlns:xs="http://www.w3.org/2001/XMLSchema" xmlns:p="http://schemas.microsoft.com/office/2006/metadata/properties" xmlns:ns2="f07adec3-9edc-4ba9-a947-c557adee0635" xmlns:ns3="36ddcaac-7738-4414-a338-d038c59309b0" targetNamespace="http://schemas.microsoft.com/office/2006/metadata/properties" ma:root="true" ma:fieldsID="59a79790393e7a5464efbdba1d55a0b9" ns2:_="" ns3:_="">
    <xsd:import namespace="f07adec3-9edc-4ba9-a947-c557adee0635"/>
    <xsd:import namespace="36ddcaac-7738-4414-a338-d038c59309b0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  <xsd:element ref="ns3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dcaac-7738-4414-a338-d038c59309b0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fff2e792-0b5c-4880-89ba-55a1130c99cd}" ma:internalName="docType" ma:readOnly="false" ma:showField="Title">
      <xsd:simpleType>
        <xsd:restriction base="dms:Lookup"/>
      </xsd:simpleType>
    </xsd:element>
    <xsd:element name="number" ma:index="11" nillable="true" ma:displayName="Номер документа" ma:internalName="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7EF8E8-4C3E-46E1-A4CE-0340EA8D04CE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f07adec3-9edc-4ba9-a947-c557adee0635"/>
    <ds:schemaRef ds:uri="http://purl.org/dc/dcmitype/"/>
    <ds:schemaRef ds:uri="http://www.w3.org/XML/1998/namespace"/>
    <ds:schemaRef ds:uri="http://schemas.microsoft.com/office/infopath/2007/PartnerControls"/>
    <ds:schemaRef ds:uri="36ddcaac-7738-4414-a338-d038c59309b0"/>
  </ds:schemaRefs>
</ds:datastoreItem>
</file>

<file path=customXml/itemProps2.xml><?xml version="1.0" encoding="utf-8"?>
<ds:datastoreItem xmlns:ds="http://schemas.openxmlformats.org/officeDocument/2006/customXml" ds:itemID="{3E7C004B-09D6-4A48-9C66-03A307D8C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36ddcaac-7738-4414-a338-d038c5930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6C5D1B-A53E-4EA3-A1E4-49FB2C9B57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1985</TotalTime>
  <Words>902</Words>
  <Application>Microsoft Office PowerPoint</Application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презентации</vt:lpstr>
      <vt:lpstr>Презентация PowerPoint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Ольга Владимировна Чиркун</cp:lastModifiedBy>
  <cp:revision>336</cp:revision>
  <cp:lastPrinted>2015-09-15T13:02:49Z</cp:lastPrinted>
  <dcterms:modified xsi:type="dcterms:W3CDTF">2018-02-09T06:21:52Z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0x0101007CF9811346C1544A850E66A1E42E1D8B</vt:lpwstr>
  </property>
</Properties>
</file>