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304" r:id="rId3"/>
    <p:sldId id="298" r:id="rId4"/>
    <p:sldId id="277" r:id="rId5"/>
    <p:sldId id="315" r:id="rId6"/>
    <p:sldId id="289" r:id="rId7"/>
    <p:sldId id="297" r:id="rId8"/>
    <p:sldId id="283" r:id="rId9"/>
    <p:sldId id="268" r:id="rId10"/>
    <p:sldId id="288" r:id="rId11"/>
    <p:sldId id="309" r:id="rId12"/>
    <p:sldId id="296" r:id="rId13"/>
    <p:sldId id="311" r:id="rId14"/>
    <p:sldId id="292" r:id="rId15"/>
    <p:sldId id="310" r:id="rId16"/>
    <p:sldId id="308" r:id="rId17"/>
    <p:sldId id="312" r:id="rId18"/>
    <p:sldId id="295" r:id="rId19"/>
    <p:sldId id="293" r:id="rId20"/>
    <p:sldId id="313" r:id="rId21"/>
    <p:sldId id="299" r:id="rId22"/>
    <p:sldId id="267" r:id="rId23"/>
    <p:sldId id="314" r:id="rId24"/>
    <p:sldId id="287" r:id="rId25"/>
    <p:sldId id="290" r:id="rId26"/>
    <p:sldId id="30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9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1E5-4916-8E69-479F3937BB7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E5-4916-8E69-479F3937BB7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E5-4916-8E69-479F3937BB7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E5-4916-8E69-479F3937BB7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дети из семей</c:v>
                </c:pt>
                <c:pt idx="1">
                  <c:v>дети-сироты и дети, ОБПР</c:v>
                </c:pt>
                <c:pt idx="2">
                  <c:v>опекаемые</c:v>
                </c:pt>
                <c:pt idx="3">
                  <c:v>дети из приемных семей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E5-4916-8E69-479F3937B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489583333333337"/>
          <c:y val="0.23415846456692913"/>
          <c:w val="0.31510416666666669"/>
          <c:h val="0.763182824803149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1186C-9840-41C4-B808-8E68170011B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74611D6-80DB-4B7A-82AA-10C72A0C9126}">
      <dgm:prSet phldrT="[Текст]" custT="1"/>
      <dgm:spPr/>
      <dgm:t>
        <a:bodyPr vert="vert"/>
        <a:lstStyle/>
        <a:p>
          <a:r>
            <a:rPr lang="ru-RU" sz="2000" dirty="0" smtClean="0">
              <a:solidFill>
                <a:schemeClr val="tx1"/>
              </a:solidFill>
            </a:rPr>
            <a:t>Все воспитанники школы-интерната</a:t>
          </a:r>
        </a:p>
        <a:p>
          <a:r>
            <a:rPr lang="ru-RU" sz="2000" dirty="0" smtClean="0">
              <a:solidFill>
                <a:schemeClr val="tx1"/>
              </a:solidFill>
            </a:rPr>
            <a:t>82 учащихся </a:t>
          </a:r>
          <a:endParaRPr lang="ru-RU" sz="2000" dirty="0">
            <a:solidFill>
              <a:schemeClr val="tx1"/>
            </a:solidFill>
          </a:endParaRPr>
        </a:p>
      </dgm:t>
    </dgm:pt>
    <dgm:pt modelId="{66C11D02-8BFA-4D6B-A882-8AE61CD7AA01}" type="parTrans" cxnId="{C49B6F7C-07B9-4FEC-8BB5-61B188F2634F}">
      <dgm:prSet/>
      <dgm:spPr/>
      <dgm:t>
        <a:bodyPr/>
        <a:lstStyle/>
        <a:p>
          <a:endParaRPr lang="ru-RU"/>
        </a:p>
      </dgm:t>
    </dgm:pt>
    <dgm:pt modelId="{77EA7640-767E-4D81-B55E-FCFB0EAD2887}" type="sibTrans" cxnId="{C49B6F7C-07B9-4FEC-8BB5-61B188F2634F}">
      <dgm:prSet/>
      <dgm:spPr/>
      <dgm:t>
        <a:bodyPr/>
        <a:lstStyle/>
        <a:p>
          <a:endParaRPr lang="ru-RU"/>
        </a:p>
      </dgm:t>
    </dgm:pt>
    <dgm:pt modelId="{63CA9281-2C80-4C29-A537-531D7E58BBD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г. Ярославль и Ярославский район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0FF89F27-91C7-44C9-8884-1AE5694B5E80}" type="parTrans" cxnId="{BA12DC77-8A29-4105-9210-4AE69BF8A0BA}">
      <dgm:prSet/>
      <dgm:spPr/>
      <dgm:t>
        <a:bodyPr/>
        <a:lstStyle/>
        <a:p>
          <a:endParaRPr lang="ru-RU"/>
        </a:p>
      </dgm:t>
    </dgm:pt>
    <dgm:pt modelId="{7DBC4CC7-67C7-4DF7-BFB1-9BC283A41785}" type="sibTrans" cxnId="{BA12DC77-8A29-4105-9210-4AE69BF8A0BA}">
      <dgm:prSet/>
      <dgm:spPr/>
      <dgm:t>
        <a:bodyPr/>
        <a:lstStyle/>
        <a:p>
          <a:endParaRPr lang="ru-RU"/>
        </a:p>
      </dgm:t>
    </dgm:pt>
    <dgm:pt modelId="{547F9105-E89C-4347-8B7C-3CB2031C7BE1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Некоузский</a:t>
          </a:r>
          <a:r>
            <a:rPr lang="ru-RU" sz="1200" dirty="0" smtClean="0">
              <a:solidFill>
                <a:schemeClr val="tx1"/>
              </a:solidFill>
            </a:rPr>
            <a:t> р-он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E65BF589-55FC-4443-90B1-CCB12A7DB00F}" type="parTrans" cxnId="{77090A7C-F2BD-4C93-BB1A-F8B8AE211603}">
      <dgm:prSet/>
      <dgm:spPr/>
      <dgm:t>
        <a:bodyPr/>
        <a:lstStyle/>
        <a:p>
          <a:endParaRPr lang="ru-RU"/>
        </a:p>
      </dgm:t>
    </dgm:pt>
    <dgm:pt modelId="{55A61018-A557-47B7-8044-953A05F43D3E}" type="sibTrans" cxnId="{77090A7C-F2BD-4C93-BB1A-F8B8AE211603}">
      <dgm:prSet/>
      <dgm:spPr/>
      <dgm:t>
        <a:bodyPr/>
        <a:lstStyle/>
        <a:p>
          <a:endParaRPr lang="ru-RU"/>
        </a:p>
      </dgm:t>
    </dgm:pt>
    <dgm:pt modelId="{87D686DE-8CA2-47B1-BB73-EBDD815B918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г. Ростов и Ростовский район</a:t>
          </a:r>
        </a:p>
      </dgm:t>
    </dgm:pt>
    <dgm:pt modelId="{3D2A262A-7A5F-48A9-AC1B-376338F7EB27}" type="parTrans" cxnId="{C90B2B9E-5BE7-4EF7-9427-FA54C73BFA0E}">
      <dgm:prSet/>
      <dgm:spPr/>
      <dgm:t>
        <a:bodyPr/>
        <a:lstStyle/>
        <a:p>
          <a:endParaRPr lang="ru-RU"/>
        </a:p>
      </dgm:t>
    </dgm:pt>
    <dgm:pt modelId="{16F24DCC-409D-4EB5-9361-A0FD5C5DBCD8}" type="sibTrans" cxnId="{C90B2B9E-5BE7-4EF7-9427-FA54C73BFA0E}">
      <dgm:prSet/>
      <dgm:spPr/>
      <dgm:t>
        <a:bodyPr/>
        <a:lstStyle/>
        <a:p>
          <a:endParaRPr lang="ru-RU"/>
        </a:p>
      </dgm:t>
    </dgm:pt>
    <dgm:pt modelId="{6F482F11-2B7B-4C97-9E0A-0A3FCCA8F55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Некрасовский район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CEA6EA48-876A-4CC6-96E0-1CCFBD48462B}" type="parTrans" cxnId="{5119D7DA-D882-400F-BB50-4B6A4DA16962}">
      <dgm:prSet/>
      <dgm:spPr/>
      <dgm:t>
        <a:bodyPr/>
        <a:lstStyle/>
        <a:p>
          <a:endParaRPr lang="ru-RU"/>
        </a:p>
      </dgm:t>
    </dgm:pt>
    <dgm:pt modelId="{2C31134A-C4F0-4614-89B4-F106B71F00C0}" type="sibTrans" cxnId="{5119D7DA-D882-400F-BB50-4B6A4DA16962}">
      <dgm:prSet/>
      <dgm:spPr/>
      <dgm:t>
        <a:bodyPr/>
        <a:lstStyle/>
        <a:p>
          <a:endParaRPr lang="ru-RU"/>
        </a:p>
      </dgm:t>
    </dgm:pt>
    <dgm:pt modelId="{48740E80-88F1-4158-BB19-7976A98F7B50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г. Рыбинск и Рыбинский район</a:t>
          </a:r>
        </a:p>
      </dgm:t>
    </dgm:pt>
    <dgm:pt modelId="{D1913959-DD3A-4AB5-9646-DBBD9B490CEB}" type="parTrans" cxnId="{166342D9-9F30-4C42-89AB-A069BD8972D8}">
      <dgm:prSet/>
      <dgm:spPr/>
      <dgm:t>
        <a:bodyPr/>
        <a:lstStyle/>
        <a:p>
          <a:endParaRPr lang="ru-RU"/>
        </a:p>
      </dgm:t>
    </dgm:pt>
    <dgm:pt modelId="{DD25DCA4-01AC-4D14-AB0B-8933629F666E}" type="sibTrans" cxnId="{166342D9-9F30-4C42-89AB-A069BD8972D8}">
      <dgm:prSet/>
      <dgm:spPr/>
      <dgm:t>
        <a:bodyPr/>
        <a:lstStyle/>
        <a:p>
          <a:endParaRPr lang="ru-RU"/>
        </a:p>
      </dgm:t>
    </dgm:pt>
    <dgm:pt modelId="{A3334E53-3FCE-410C-8792-E9FBC88F7BEF}">
      <dgm:prSet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Угличский</a:t>
          </a:r>
          <a:r>
            <a:rPr lang="ru-RU" sz="1200" dirty="0" smtClean="0">
              <a:solidFill>
                <a:schemeClr val="tx1"/>
              </a:solidFill>
            </a:rPr>
            <a:t> район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85FEA72C-585C-4C92-9413-67E6CB9A8755}" type="parTrans" cxnId="{18B7F1AB-CCC3-4355-813B-396930A20127}">
      <dgm:prSet/>
      <dgm:spPr/>
      <dgm:t>
        <a:bodyPr/>
        <a:lstStyle/>
        <a:p>
          <a:endParaRPr lang="ru-RU"/>
        </a:p>
      </dgm:t>
    </dgm:pt>
    <dgm:pt modelId="{3F7079BC-31BE-4196-BF20-43B12E6B3C6D}" type="sibTrans" cxnId="{18B7F1AB-CCC3-4355-813B-396930A20127}">
      <dgm:prSet/>
      <dgm:spPr/>
      <dgm:t>
        <a:bodyPr/>
        <a:lstStyle/>
        <a:p>
          <a:endParaRPr lang="ru-RU"/>
        </a:p>
      </dgm:t>
    </dgm:pt>
    <dgm:pt modelId="{54956D77-BEB6-4588-B2A3-75F165024D98}">
      <dgm:prSet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Переславский</a:t>
          </a:r>
          <a:r>
            <a:rPr lang="ru-RU" sz="1200" dirty="0" smtClean="0">
              <a:solidFill>
                <a:schemeClr val="tx1"/>
              </a:solidFill>
            </a:rPr>
            <a:t> район</a:t>
          </a:r>
        </a:p>
        <a:p>
          <a:endParaRPr lang="ru-RU" sz="1200" dirty="0">
            <a:solidFill>
              <a:schemeClr val="tx1"/>
            </a:solidFill>
          </a:endParaRPr>
        </a:p>
      </dgm:t>
    </dgm:pt>
    <dgm:pt modelId="{1692CD8B-B83B-481D-9D62-84310C4AB9F2}" type="parTrans" cxnId="{786B69C2-D20C-4687-A643-0093359AF595}">
      <dgm:prSet/>
      <dgm:spPr/>
      <dgm:t>
        <a:bodyPr/>
        <a:lstStyle/>
        <a:p>
          <a:endParaRPr lang="ru-RU"/>
        </a:p>
      </dgm:t>
    </dgm:pt>
    <dgm:pt modelId="{F65D2044-2781-43B3-916E-F4739352AB14}" type="sibTrans" cxnId="{786B69C2-D20C-4687-A643-0093359AF595}">
      <dgm:prSet/>
      <dgm:spPr/>
      <dgm:t>
        <a:bodyPr/>
        <a:lstStyle/>
        <a:p>
          <a:endParaRPr lang="ru-RU"/>
        </a:p>
      </dgm:t>
    </dgm:pt>
    <dgm:pt modelId="{F697C796-C556-4F0F-BAB9-AC83079D8BE4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Гаврилов – </a:t>
          </a:r>
          <a:r>
            <a:rPr lang="ru-RU" sz="1200" dirty="0" err="1" smtClean="0">
              <a:solidFill>
                <a:schemeClr val="tx1"/>
              </a:solidFill>
            </a:rPr>
            <a:t>Ямский</a:t>
          </a:r>
          <a:r>
            <a:rPr lang="ru-RU" sz="1200" dirty="0" smtClean="0">
              <a:solidFill>
                <a:schemeClr val="tx1"/>
              </a:solidFill>
            </a:rPr>
            <a:t> район</a:t>
          </a:r>
        </a:p>
      </dgm:t>
    </dgm:pt>
    <dgm:pt modelId="{BD3DB756-5157-4E1C-BC32-7CCDD178B6E9}" type="parTrans" cxnId="{70356A28-A194-48A9-A189-6A31022B44AE}">
      <dgm:prSet/>
      <dgm:spPr/>
      <dgm:t>
        <a:bodyPr/>
        <a:lstStyle/>
        <a:p>
          <a:endParaRPr lang="ru-RU"/>
        </a:p>
      </dgm:t>
    </dgm:pt>
    <dgm:pt modelId="{5B9DB0DD-75D9-4C18-876D-9F973CCA0ECB}" type="sibTrans" cxnId="{70356A28-A194-48A9-A189-6A31022B44AE}">
      <dgm:prSet/>
      <dgm:spPr/>
      <dgm:t>
        <a:bodyPr/>
        <a:lstStyle/>
        <a:p>
          <a:endParaRPr lang="ru-RU"/>
        </a:p>
      </dgm:t>
    </dgm:pt>
    <dgm:pt modelId="{D43CE214-571A-42F7-9BBE-FF069ADE564D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Мышкин</a:t>
          </a:r>
        </a:p>
        <a:p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3D022-02BD-443E-8612-98851470C58B}" type="parTrans" cxnId="{281CD3C5-7D03-4667-AC02-58C5A6D66592}">
      <dgm:prSet/>
      <dgm:spPr/>
      <dgm:t>
        <a:bodyPr/>
        <a:lstStyle/>
        <a:p>
          <a:endParaRPr lang="ru-RU"/>
        </a:p>
      </dgm:t>
    </dgm:pt>
    <dgm:pt modelId="{5D77A577-666D-4617-83B8-2DAF3ECE8E97}" type="sibTrans" cxnId="{281CD3C5-7D03-4667-AC02-58C5A6D66592}">
      <dgm:prSet/>
      <dgm:spPr/>
      <dgm:t>
        <a:bodyPr/>
        <a:lstStyle/>
        <a:p>
          <a:endParaRPr lang="ru-RU"/>
        </a:p>
      </dgm:t>
    </dgm:pt>
    <dgm:pt modelId="{49D8F122-A16A-4A7A-AD7D-28BF2B5CD667}" type="pres">
      <dgm:prSet presAssocID="{6931186C-9840-41C4-B808-8E68170011B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9EEF7-B141-4CB7-9763-0B65F64098AD}" type="pres">
      <dgm:prSet presAssocID="{F74611D6-80DB-4B7A-82AA-10C72A0C9126}" presName="root1" presStyleCnt="0"/>
      <dgm:spPr/>
    </dgm:pt>
    <dgm:pt modelId="{3AC4437A-1B5C-46DC-B67C-0FB370EC7819}" type="pres">
      <dgm:prSet presAssocID="{F74611D6-80DB-4B7A-82AA-10C72A0C9126}" presName="LevelOneTextNode" presStyleLbl="node0" presStyleIdx="0" presStyleCnt="1" custScaleX="442724" custScaleY="117059" custLinFactNeighborX="-7796" custLinFactNeighborY="5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1C262-44F8-4FFE-AD2C-409095FF7AE7}" type="pres">
      <dgm:prSet presAssocID="{F74611D6-80DB-4B7A-82AA-10C72A0C9126}" presName="level2hierChild" presStyleCnt="0"/>
      <dgm:spPr/>
    </dgm:pt>
    <dgm:pt modelId="{36768F9B-AB6C-4AF0-BF6F-59BFF6B8C9CE}" type="pres">
      <dgm:prSet presAssocID="{0FF89F27-91C7-44C9-8884-1AE5694B5E80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4B32D482-3224-4BFA-940B-CF9FDB713E13}" type="pres">
      <dgm:prSet presAssocID="{0FF89F27-91C7-44C9-8884-1AE5694B5E80}" presName="connTx" presStyleLbl="parChTrans1D2" presStyleIdx="0" presStyleCnt="9"/>
      <dgm:spPr/>
      <dgm:t>
        <a:bodyPr/>
        <a:lstStyle/>
        <a:p>
          <a:endParaRPr lang="ru-RU"/>
        </a:p>
      </dgm:t>
    </dgm:pt>
    <dgm:pt modelId="{02AAD847-2D9B-4B85-8194-0B69F77CFC69}" type="pres">
      <dgm:prSet presAssocID="{63CA9281-2C80-4C29-A537-531D7E58BBD2}" presName="root2" presStyleCnt="0"/>
      <dgm:spPr/>
    </dgm:pt>
    <dgm:pt modelId="{8D695735-34C5-42C4-B0A3-7C54D910D36E}" type="pres">
      <dgm:prSet presAssocID="{63CA9281-2C80-4C29-A537-531D7E58BBD2}" presName="LevelTwoTextNode" presStyleLbl="node2" presStyleIdx="0" presStyleCnt="9" custScaleX="99706" custScaleY="108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8E111-9179-439D-9AF5-0F1209C90A39}" type="pres">
      <dgm:prSet presAssocID="{63CA9281-2C80-4C29-A537-531D7E58BBD2}" presName="level3hierChild" presStyleCnt="0"/>
      <dgm:spPr/>
    </dgm:pt>
    <dgm:pt modelId="{C3CDF83B-5562-44A1-BAD9-A80BBF7E5997}" type="pres">
      <dgm:prSet presAssocID="{3D2A262A-7A5F-48A9-AC1B-376338F7EB2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CCD9AC09-2070-44C2-ABA1-00B862D56B4F}" type="pres">
      <dgm:prSet presAssocID="{3D2A262A-7A5F-48A9-AC1B-376338F7EB2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4DA548DF-F233-4C2A-A0E8-15B8B9713AC3}" type="pres">
      <dgm:prSet presAssocID="{87D686DE-8CA2-47B1-BB73-EBDD815B918C}" presName="root2" presStyleCnt="0"/>
      <dgm:spPr/>
    </dgm:pt>
    <dgm:pt modelId="{E3CEB90D-EFBF-4C11-9115-CC98BE23FCD1}" type="pres">
      <dgm:prSet presAssocID="{87D686DE-8CA2-47B1-BB73-EBDD815B918C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E6D70-7397-4D0D-9250-D070C2B3E078}" type="pres">
      <dgm:prSet presAssocID="{87D686DE-8CA2-47B1-BB73-EBDD815B918C}" presName="level3hierChild" presStyleCnt="0"/>
      <dgm:spPr/>
    </dgm:pt>
    <dgm:pt modelId="{CEF717F1-70DA-437A-BDE2-F74D9B10A0FD}" type="pres">
      <dgm:prSet presAssocID="{E65BF589-55FC-4443-90B1-CCB12A7DB00F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BBD2E7CE-BB4A-455B-905F-959E80F164B9}" type="pres">
      <dgm:prSet presAssocID="{E65BF589-55FC-4443-90B1-CCB12A7DB00F}" presName="connTx" presStyleLbl="parChTrans1D2" presStyleIdx="2" presStyleCnt="9"/>
      <dgm:spPr/>
      <dgm:t>
        <a:bodyPr/>
        <a:lstStyle/>
        <a:p>
          <a:endParaRPr lang="ru-RU"/>
        </a:p>
      </dgm:t>
    </dgm:pt>
    <dgm:pt modelId="{C7D9208E-5FED-49CC-872D-8C07F782A6CE}" type="pres">
      <dgm:prSet presAssocID="{547F9105-E89C-4347-8B7C-3CB2031C7BE1}" presName="root2" presStyleCnt="0"/>
      <dgm:spPr/>
    </dgm:pt>
    <dgm:pt modelId="{227B233C-2EEE-400D-BA32-908ED7DE1251}" type="pres">
      <dgm:prSet presAssocID="{547F9105-E89C-4347-8B7C-3CB2031C7BE1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6EBBE0-326D-4088-8A44-BE2557EADCAC}" type="pres">
      <dgm:prSet presAssocID="{547F9105-E89C-4347-8B7C-3CB2031C7BE1}" presName="level3hierChild" presStyleCnt="0"/>
      <dgm:spPr/>
    </dgm:pt>
    <dgm:pt modelId="{F6CF5713-149F-4219-905E-94DAE3E293DC}" type="pres">
      <dgm:prSet presAssocID="{CEA6EA48-876A-4CC6-96E0-1CCFBD48462B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DA1E0979-9834-4486-87DC-A200BDA4368F}" type="pres">
      <dgm:prSet presAssocID="{CEA6EA48-876A-4CC6-96E0-1CCFBD48462B}" presName="connTx" presStyleLbl="parChTrans1D2" presStyleIdx="3" presStyleCnt="9"/>
      <dgm:spPr/>
      <dgm:t>
        <a:bodyPr/>
        <a:lstStyle/>
        <a:p>
          <a:endParaRPr lang="ru-RU"/>
        </a:p>
      </dgm:t>
    </dgm:pt>
    <dgm:pt modelId="{0A8AB16A-3BE0-429E-ACC8-1E689CFFB31B}" type="pres">
      <dgm:prSet presAssocID="{6F482F11-2B7B-4C97-9E0A-0A3FCCA8F555}" presName="root2" presStyleCnt="0"/>
      <dgm:spPr/>
    </dgm:pt>
    <dgm:pt modelId="{372C65C6-8DB3-4C79-91C0-5420D8EE624A}" type="pres">
      <dgm:prSet presAssocID="{6F482F11-2B7B-4C97-9E0A-0A3FCCA8F555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171EF-5D30-4607-AAA7-92553A9C9BB7}" type="pres">
      <dgm:prSet presAssocID="{6F482F11-2B7B-4C97-9E0A-0A3FCCA8F555}" presName="level3hierChild" presStyleCnt="0"/>
      <dgm:spPr/>
    </dgm:pt>
    <dgm:pt modelId="{C7AC0DAB-9439-43B0-A6F7-76729C70A816}" type="pres">
      <dgm:prSet presAssocID="{85FEA72C-585C-4C92-9413-67E6CB9A8755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BE3B1FA3-7A56-4277-8DB4-DDF41D878AFE}" type="pres">
      <dgm:prSet presAssocID="{85FEA72C-585C-4C92-9413-67E6CB9A8755}" presName="connTx" presStyleLbl="parChTrans1D2" presStyleIdx="4" presStyleCnt="9"/>
      <dgm:spPr/>
      <dgm:t>
        <a:bodyPr/>
        <a:lstStyle/>
        <a:p>
          <a:endParaRPr lang="ru-RU"/>
        </a:p>
      </dgm:t>
    </dgm:pt>
    <dgm:pt modelId="{57900187-3278-4536-BBA9-AA4945A65465}" type="pres">
      <dgm:prSet presAssocID="{A3334E53-3FCE-410C-8792-E9FBC88F7BEF}" presName="root2" presStyleCnt="0"/>
      <dgm:spPr/>
    </dgm:pt>
    <dgm:pt modelId="{2F5DED63-8A05-460B-B1BF-877F01F25550}" type="pres">
      <dgm:prSet presAssocID="{A3334E53-3FCE-410C-8792-E9FBC88F7BEF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9FFD6-8871-4932-9237-7F88D94C83C2}" type="pres">
      <dgm:prSet presAssocID="{A3334E53-3FCE-410C-8792-E9FBC88F7BEF}" presName="level3hierChild" presStyleCnt="0"/>
      <dgm:spPr/>
    </dgm:pt>
    <dgm:pt modelId="{8496153B-3590-43EB-9241-685FD408572E}" type="pres">
      <dgm:prSet presAssocID="{1692CD8B-B83B-481D-9D62-84310C4AB9F2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EF7EB4FB-CC1A-49B1-BDCF-CC90F00DFA1E}" type="pres">
      <dgm:prSet presAssocID="{1692CD8B-B83B-481D-9D62-84310C4AB9F2}" presName="connTx" presStyleLbl="parChTrans1D2" presStyleIdx="5" presStyleCnt="9"/>
      <dgm:spPr/>
      <dgm:t>
        <a:bodyPr/>
        <a:lstStyle/>
        <a:p>
          <a:endParaRPr lang="ru-RU"/>
        </a:p>
      </dgm:t>
    </dgm:pt>
    <dgm:pt modelId="{13DF7AD6-03AE-4665-A903-7082E70A2C10}" type="pres">
      <dgm:prSet presAssocID="{54956D77-BEB6-4588-B2A3-75F165024D98}" presName="root2" presStyleCnt="0"/>
      <dgm:spPr/>
    </dgm:pt>
    <dgm:pt modelId="{2B4E6BB5-D859-419B-9EF3-D97AA8F76CD6}" type="pres">
      <dgm:prSet presAssocID="{54956D77-BEB6-4588-B2A3-75F165024D98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77E10-509F-4E5A-8C04-37D07272B684}" type="pres">
      <dgm:prSet presAssocID="{54956D77-BEB6-4588-B2A3-75F165024D98}" presName="level3hierChild" presStyleCnt="0"/>
      <dgm:spPr/>
    </dgm:pt>
    <dgm:pt modelId="{48E2727A-9522-4283-B63B-C40CE3E9D604}" type="pres">
      <dgm:prSet presAssocID="{D1913959-DD3A-4AB5-9646-DBBD9B490CEB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49782E26-985F-415E-9FB9-7F38FC73E25F}" type="pres">
      <dgm:prSet presAssocID="{D1913959-DD3A-4AB5-9646-DBBD9B490CEB}" presName="connTx" presStyleLbl="parChTrans1D2" presStyleIdx="6" presStyleCnt="9"/>
      <dgm:spPr/>
      <dgm:t>
        <a:bodyPr/>
        <a:lstStyle/>
        <a:p>
          <a:endParaRPr lang="ru-RU"/>
        </a:p>
      </dgm:t>
    </dgm:pt>
    <dgm:pt modelId="{1BBC83E3-9357-46F0-9EA8-B7D368D2AAF4}" type="pres">
      <dgm:prSet presAssocID="{48740E80-88F1-4158-BB19-7976A98F7B50}" presName="root2" presStyleCnt="0"/>
      <dgm:spPr/>
    </dgm:pt>
    <dgm:pt modelId="{DE65D5F5-5E01-41AD-9F9D-DE510692F4E9}" type="pres">
      <dgm:prSet presAssocID="{48740E80-88F1-4158-BB19-7976A98F7B50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F4B62-901F-4B23-9455-683E077BBCAC}" type="pres">
      <dgm:prSet presAssocID="{48740E80-88F1-4158-BB19-7976A98F7B50}" presName="level3hierChild" presStyleCnt="0"/>
      <dgm:spPr/>
    </dgm:pt>
    <dgm:pt modelId="{0AB54EAE-D70D-45FE-834E-5AF65A5E53CB}" type="pres">
      <dgm:prSet presAssocID="{BD3DB756-5157-4E1C-BC32-7CCDD178B6E9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6A2281BA-A581-4AD7-945F-52A93C0A78B8}" type="pres">
      <dgm:prSet presAssocID="{BD3DB756-5157-4E1C-BC32-7CCDD178B6E9}" presName="connTx" presStyleLbl="parChTrans1D2" presStyleIdx="7" presStyleCnt="9"/>
      <dgm:spPr/>
      <dgm:t>
        <a:bodyPr/>
        <a:lstStyle/>
        <a:p>
          <a:endParaRPr lang="ru-RU"/>
        </a:p>
      </dgm:t>
    </dgm:pt>
    <dgm:pt modelId="{BF07448B-D4FF-4935-922F-48BCDBAF6752}" type="pres">
      <dgm:prSet presAssocID="{F697C796-C556-4F0F-BAB9-AC83079D8BE4}" presName="root2" presStyleCnt="0"/>
      <dgm:spPr/>
    </dgm:pt>
    <dgm:pt modelId="{627A9776-72C7-487A-98BD-53E7E3A32369}" type="pres">
      <dgm:prSet presAssocID="{F697C796-C556-4F0F-BAB9-AC83079D8BE4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B6EDA-043D-4D6B-BBCB-47C3EF77AEA6}" type="pres">
      <dgm:prSet presAssocID="{F697C796-C556-4F0F-BAB9-AC83079D8BE4}" presName="level3hierChild" presStyleCnt="0"/>
      <dgm:spPr/>
    </dgm:pt>
    <dgm:pt modelId="{462A5F1E-8BA4-4B7D-9837-AD8DAB4E4847}" type="pres">
      <dgm:prSet presAssocID="{CAB3D022-02BD-443E-8612-98851470C58B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3686B174-77E3-465F-BC3E-9E8C71F72078}" type="pres">
      <dgm:prSet presAssocID="{CAB3D022-02BD-443E-8612-98851470C58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79FB6D82-5A7E-4FC8-97E1-25A32E35D2D5}" type="pres">
      <dgm:prSet presAssocID="{D43CE214-571A-42F7-9BBE-FF069ADE564D}" presName="root2" presStyleCnt="0"/>
      <dgm:spPr/>
    </dgm:pt>
    <dgm:pt modelId="{8AE9FD40-6B85-4504-B0E3-32282CDFACE2}" type="pres">
      <dgm:prSet presAssocID="{D43CE214-571A-42F7-9BBE-FF069ADE564D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CF62F-06FF-4C8E-95B8-ECB65BD2564D}" type="pres">
      <dgm:prSet presAssocID="{D43CE214-571A-42F7-9BBE-FF069ADE564D}" presName="level3hierChild" presStyleCnt="0"/>
      <dgm:spPr/>
    </dgm:pt>
  </dgm:ptLst>
  <dgm:cxnLst>
    <dgm:cxn modelId="{18B7F1AB-CCC3-4355-813B-396930A20127}" srcId="{F74611D6-80DB-4B7A-82AA-10C72A0C9126}" destId="{A3334E53-3FCE-410C-8792-E9FBC88F7BEF}" srcOrd="4" destOrd="0" parTransId="{85FEA72C-585C-4C92-9413-67E6CB9A8755}" sibTransId="{3F7079BC-31BE-4196-BF20-43B12E6B3C6D}"/>
    <dgm:cxn modelId="{E7C5C27A-4D42-436B-9E78-381463F58727}" type="presOf" srcId="{3D2A262A-7A5F-48A9-AC1B-376338F7EB27}" destId="{C3CDF83B-5562-44A1-BAD9-A80BBF7E5997}" srcOrd="0" destOrd="0" presId="urn:microsoft.com/office/officeart/2008/layout/HorizontalMultiLevelHierarchy"/>
    <dgm:cxn modelId="{E29F4F5C-02E4-429A-B602-2434194DE657}" type="presOf" srcId="{6F482F11-2B7B-4C97-9E0A-0A3FCCA8F555}" destId="{372C65C6-8DB3-4C79-91C0-5420D8EE624A}" srcOrd="0" destOrd="0" presId="urn:microsoft.com/office/officeart/2008/layout/HorizontalMultiLevelHierarchy"/>
    <dgm:cxn modelId="{DC80095D-42A2-4F5F-8415-7BD804DB69BF}" type="presOf" srcId="{CAB3D022-02BD-443E-8612-98851470C58B}" destId="{3686B174-77E3-465F-BC3E-9E8C71F72078}" srcOrd="1" destOrd="0" presId="urn:microsoft.com/office/officeart/2008/layout/HorizontalMultiLevelHierarchy"/>
    <dgm:cxn modelId="{166342D9-9F30-4C42-89AB-A069BD8972D8}" srcId="{F74611D6-80DB-4B7A-82AA-10C72A0C9126}" destId="{48740E80-88F1-4158-BB19-7976A98F7B50}" srcOrd="6" destOrd="0" parTransId="{D1913959-DD3A-4AB5-9646-DBBD9B490CEB}" sibTransId="{DD25DCA4-01AC-4D14-AB0B-8933629F666E}"/>
    <dgm:cxn modelId="{AA25C638-9E52-488B-ADE4-B8A0F9EC033A}" type="presOf" srcId="{F74611D6-80DB-4B7A-82AA-10C72A0C9126}" destId="{3AC4437A-1B5C-46DC-B67C-0FB370EC7819}" srcOrd="0" destOrd="0" presId="urn:microsoft.com/office/officeart/2008/layout/HorizontalMultiLevelHierarchy"/>
    <dgm:cxn modelId="{152C8A74-3253-4162-8395-A712C638B5E1}" type="presOf" srcId="{6931186C-9840-41C4-B808-8E68170011BA}" destId="{49D8F122-A16A-4A7A-AD7D-28BF2B5CD667}" srcOrd="0" destOrd="0" presId="urn:microsoft.com/office/officeart/2008/layout/HorizontalMultiLevelHierarchy"/>
    <dgm:cxn modelId="{D197EF79-B910-4BA7-B9EF-1BF5A2DA6D79}" type="presOf" srcId="{1692CD8B-B83B-481D-9D62-84310C4AB9F2}" destId="{8496153B-3590-43EB-9241-685FD408572E}" srcOrd="0" destOrd="0" presId="urn:microsoft.com/office/officeart/2008/layout/HorizontalMultiLevelHierarchy"/>
    <dgm:cxn modelId="{F810354F-21CF-4528-8FAF-88AFFDD48808}" type="presOf" srcId="{3D2A262A-7A5F-48A9-AC1B-376338F7EB27}" destId="{CCD9AC09-2070-44C2-ABA1-00B862D56B4F}" srcOrd="1" destOrd="0" presId="urn:microsoft.com/office/officeart/2008/layout/HorizontalMultiLevelHierarchy"/>
    <dgm:cxn modelId="{BF3E1455-C44E-42C9-BB1F-31A6F48A3FDD}" type="presOf" srcId="{E65BF589-55FC-4443-90B1-CCB12A7DB00F}" destId="{BBD2E7CE-BB4A-455B-905F-959E80F164B9}" srcOrd="1" destOrd="0" presId="urn:microsoft.com/office/officeart/2008/layout/HorizontalMultiLevelHierarchy"/>
    <dgm:cxn modelId="{362DD1EF-E9BA-4673-8231-D9B6D212BB21}" type="presOf" srcId="{BD3DB756-5157-4E1C-BC32-7CCDD178B6E9}" destId="{6A2281BA-A581-4AD7-945F-52A93C0A78B8}" srcOrd="1" destOrd="0" presId="urn:microsoft.com/office/officeart/2008/layout/HorizontalMultiLevelHierarchy"/>
    <dgm:cxn modelId="{C90B2B9E-5BE7-4EF7-9427-FA54C73BFA0E}" srcId="{F74611D6-80DB-4B7A-82AA-10C72A0C9126}" destId="{87D686DE-8CA2-47B1-BB73-EBDD815B918C}" srcOrd="1" destOrd="0" parTransId="{3D2A262A-7A5F-48A9-AC1B-376338F7EB27}" sibTransId="{16F24DCC-409D-4EB5-9361-A0FD5C5DBCD8}"/>
    <dgm:cxn modelId="{BCB364C1-4707-4E9A-B1B4-173B2B340597}" type="presOf" srcId="{48740E80-88F1-4158-BB19-7976A98F7B50}" destId="{DE65D5F5-5E01-41AD-9F9D-DE510692F4E9}" srcOrd="0" destOrd="0" presId="urn:microsoft.com/office/officeart/2008/layout/HorizontalMultiLevelHierarchy"/>
    <dgm:cxn modelId="{786B69C2-D20C-4687-A643-0093359AF595}" srcId="{F74611D6-80DB-4B7A-82AA-10C72A0C9126}" destId="{54956D77-BEB6-4588-B2A3-75F165024D98}" srcOrd="5" destOrd="0" parTransId="{1692CD8B-B83B-481D-9D62-84310C4AB9F2}" sibTransId="{F65D2044-2781-43B3-916E-F4739352AB14}"/>
    <dgm:cxn modelId="{77090A7C-F2BD-4C93-BB1A-F8B8AE211603}" srcId="{F74611D6-80DB-4B7A-82AA-10C72A0C9126}" destId="{547F9105-E89C-4347-8B7C-3CB2031C7BE1}" srcOrd="2" destOrd="0" parTransId="{E65BF589-55FC-4443-90B1-CCB12A7DB00F}" sibTransId="{55A61018-A557-47B7-8044-953A05F43D3E}"/>
    <dgm:cxn modelId="{7FBC85AC-5ABF-465C-801F-7DFBDCEF7B7A}" type="presOf" srcId="{BD3DB756-5157-4E1C-BC32-7CCDD178B6E9}" destId="{0AB54EAE-D70D-45FE-834E-5AF65A5E53CB}" srcOrd="0" destOrd="0" presId="urn:microsoft.com/office/officeart/2008/layout/HorizontalMultiLevelHierarchy"/>
    <dgm:cxn modelId="{3A2F2584-9731-4CAA-AE0F-628CDB28337B}" type="presOf" srcId="{D43CE214-571A-42F7-9BBE-FF069ADE564D}" destId="{8AE9FD40-6B85-4504-B0E3-32282CDFACE2}" srcOrd="0" destOrd="0" presId="urn:microsoft.com/office/officeart/2008/layout/HorizontalMultiLevelHierarchy"/>
    <dgm:cxn modelId="{0A466763-7634-4007-8D25-40B7690EEC18}" type="presOf" srcId="{CEA6EA48-876A-4CC6-96E0-1CCFBD48462B}" destId="{F6CF5713-149F-4219-905E-94DAE3E293DC}" srcOrd="0" destOrd="0" presId="urn:microsoft.com/office/officeart/2008/layout/HorizontalMultiLevelHierarchy"/>
    <dgm:cxn modelId="{8A7148A9-7EB8-420E-B31E-8BC7D12D458E}" type="presOf" srcId="{D1913959-DD3A-4AB5-9646-DBBD9B490CEB}" destId="{48E2727A-9522-4283-B63B-C40CE3E9D604}" srcOrd="0" destOrd="0" presId="urn:microsoft.com/office/officeart/2008/layout/HorizontalMultiLevelHierarchy"/>
    <dgm:cxn modelId="{E77A1859-6E80-459C-B61F-869DB65E63AC}" type="presOf" srcId="{F697C796-C556-4F0F-BAB9-AC83079D8BE4}" destId="{627A9776-72C7-487A-98BD-53E7E3A32369}" srcOrd="0" destOrd="0" presId="urn:microsoft.com/office/officeart/2008/layout/HorizontalMultiLevelHierarchy"/>
    <dgm:cxn modelId="{AFBABA80-7C59-4D3D-9EB0-B49685DDF25E}" type="presOf" srcId="{0FF89F27-91C7-44C9-8884-1AE5694B5E80}" destId="{36768F9B-AB6C-4AF0-BF6F-59BFF6B8C9CE}" srcOrd="0" destOrd="0" presId="urn:microsoft.com/office/officeart/2008/layout/HorizontalMultiLevelHierarchy"/>
    <dgm:cxn modelId="{0DBD3401-B7CE-40AC-A089-AC5BE1258A87}" type="presOf" srcId="{85FEA72C-585C-4C92-9413-67E6CB9A8755}" destId="{C7AC0DAB-9439-43B0-A6F7-76729C70A816}" srcOrd="0" destOrd="0" presId="urn:microsoft.com/office/officeart/2008/layout/HorizontalMultiLevelHierarchy"/>
    <dgm:cxn modelId="{29C85B5B-BAD4-414F-B2E9-F0564CB7F4AC}" type="presOf" srcId="{1692CD8B-B83B-481D-9D62-84310C4AB9F2}" destId="{EF7EB4FB-CC1A-49B1-BDCF-CC90F00DFA1E}" srcOrd="1" destOrd="0" presId="urn:microsoft.com/office/officeart/2008/layout/HorizontalMultiLevelHierarchy"/>
    <dgm:cxn modelId="{DC258AD8-F004-470B-A450-2606CE703360}" type="presOf" srcId="{547F9105-E89C-4347-8B7C-3CB2031C7BE1}" destId="{227B233C-2EEE-400D-BA32-908ED7DE1251}" srcOrd="0" destOrd="0" presId="urn:microsoft.com/office/officeart/2008/layout/HorizontalMultiLevelHierarchy"/>
    <dgm:cxn modelId="{C49B6F7C-07B9-4FEC-8BB5-61B188F2634F}" srcId="{6931186C-9840-41C4-B808-8E68170011BA}" destId="{F74611D6-80DB-4B7A-82AA-10C72A0C9126}" srcOrd="0" destOrd="0" parTransId="{66C11D02-8BFA-4D6B-A882-8AE61CD7AA01}" sibTransId="{77EA7640-767E-4D81-B55E-FCFB0EAD2887}"/>
    <dgm:cxn modelId="{787B9C8D-9F6C-499A-A7AB-C82C4DD25575}" type="presOf" srcId="{D1913959-DD3A-4AB5-9646-DBBD9B490CEB}" destId="{49782E26-985F-415E-9FB9-7F38FC73E25F}" srcOrd="1" destOrd="0" presId="urn:microsoft.com/office/officeart/2008/layout/HorizontalMultiLevelHierarchy"/>
    <dgm:cxn modelId="{E3278C2E-3E81-46BF-80E0-2F0F48AA3937}" type="presOf" srcId="{CEA6EA48-876A-4CC6-96E0-1CCFBD48462B}" destId="{DA1E0979-9834-4486-87DC-A200BDA4368F}" srcOrd="1" destOrd="0" presId="urn:microsoft.com/office/officeart/2008/layout/HorizontalMultiLevelHierarchy"/>
    <dgm:cxn modelId="{BA12DC77-8A29-4105-9210-4AE69BF8A0BA}" srcId="{F74611D6-80DB-4B7A-82AA-10C72A0C9126}" destId="{63CA9281-2C80-4C29-A537-531D7E58BBD2}" srcOrd="0" destOrd="0" parTransId="{0FF89F27-91C7-44C9-8884-1AE5694B5E80}" sibTransId="{7DBC4CC7-67C7-4DF7-BFB1-9BC283A41785}"/>
    <dgm:cxn modelId="{F15E7496-53C4-4545-A56E-521D4A3A3C2D}" type="presOf" srcId="{CAB3D022-02BD-443E-8612-98851470C58B}" destId="{462A5F1E-8BA4-4B7D-9837-AD8DAB4E4847}" srcOrd="0" destOrd="0" presId="urn:microsoft.com/office/officeart/2008/layout/HorizontalMultiLevelHierarchy"/>
    <dgm:cxn modelId="{B72084E1-16AD-4315-A7B8-5D58A3FD969E}" type="presOf" srcId="{63CA9281-2C80-4C29-A537-531D7E58BBD2}" destId="{8D695735-34C5-42C4-B0A3-7C54D910D36E}" srcOrd="0" destOrd="0" presId="urn:microsoft.com/office/officeart/2008/layout/HorizontalMultiLevelHierarchy"/>
    <dgm:cxn modelId="{281CD3C5-7D03-4667-AC02-58C5A6D66592}" srcId="{F74611D6-80DB-4B7A-82AA-10C72A0C9126}" destId="{D43CE214-571A-42F7-9BBE-FF069ADE564D}" srcOrd="8" destOrd="0" parTransId="{CAB3D022-02BD-443E-8612-98851470C58B}" sibTransId="{5D77A577-666D-4617-83B8-2DAF3ECE8E97}"/>
    <dgm:cxn modelId="{783C99EC-9EC8-4AA7-B296-631C1EF883AD}" type="presOf" srcId="{E65BF589-55FC-4443-90B1-CCB12A7DB00F}" destId="{CEF717F1-70DA-437A-BDE2-F74D9B10A0FD}" srcOrd="0" destOrd="0" presId="urn:microsoft.com/office/officeart/2008/layout/HorizontalMultiLevelHierarchy"/>
    <dgm:cxn modelId="{70356A28-A194-48A9-A189-6A31022B44AE}" srcId="{F74611D6-80DB-4B7A-82AA-10C72A0C9126}" destId="{F697C796-C556-4F0F-BAB9-AC83079D8BE4}" srcOrd="7" destOrd="0" parTransId="{BD3DB756-5157-4E1C-BC32-7CCDD178B6E9}" sibTransId="{5B9DB0DD-75D9-4C18-876D-9F973CCA0ECB}"/>
    <dgm:cxn modelId="{802477D5-D21F-427B-9591-CADA4F595D70}" type="presOf" srcId="{54956D77-BEB6-4588-B2A3-75F165024D98}" destId="{2B4E6BB5-D859-419B-9EF3-D97AA8F76CD6}" srcOrd="0" destOrd="0" presId="urn:microsoft.com/office/officeart/2008/layout/HorizontalMultiLevelHierarchy"/>
    <dgm:cxn modelId="{A790F0D3-3366-4424-898B-3A1ADCF33699}" type="presOf" srcId="{0FF89F27-91C7-44C9-8884-1AE5694B5E80}" destId="{4B32D482-3224-4BFA-940B-CF9FDB713E13}" srcOrd="1" destOrd="0" presId="urn:microsoft.com/office/officeart/2008/layout/HorizontalMultiLevelHierarchy"/>
    <dgm:cxn modelId="{D440EFBC-47A4-4D29-AB2F-A377B3632026}" type="presOf" srcId="{A3334E53-3FCE-410C-8792-E9FBC88F7BEF}" destId="{2F5DED63-8A05-460B-B1BF-877F01F25550}" srcOrd="0" destOrd="0" presId="urn:microsoft.com/office/officeart/2008/layout/HorizontalMultiLevelHierarchy"/>
    <dgm:cxn modelId="{5119D7DA-D882-400F-BB50-4B6A4DA16962}" srcId="{F74611D6-80DB-4B7A-82AA-10C72A0C9126}" destId="{6F482F11-2B7B-4C97-9E0A-0A3FCCA8F555}" srcOrd="3" destOrd="0" parTransId="{CEA6EA48-876A-4CC6-96E0-1CCFBD48462B}" sibTransId="{2C31134A-C4F0-4614-89B4-F106B71F00C0}"/>
    <dgm:cxn modelId="{7C005B7F-8536-42CB-815E-417F8F77AB8F}" type="presOf" srcId="{85FEA72C-585C-4C92-9413-67E6CB9A8755}" destId="{BE3B1FA3-7A56-4277-8DB4-DDF41D878AFE}" srcOrd="1" destOrd="0" presId="urn:microsoft.com/office/officeart/2008/layout/HorizontalMultiLevelHierarchy"/>
    <dgm:cxn modelId="{B281AF28-C1D2-48F6-9BE7-2154CA98A879}" type="presOf" srcId="{87D686DE-8CA2-47B1-BB73-EBDD815B918C}" destId="{E3CEB90D-EFBF-4C11-9115-CC98BE23FCD1}" srcOrd="0" destOrd="0" presId="urn:microsoft.com/office/officeart/2008/layout/HorizontalMultiLevelHierarchy"/>
    <dgm:cxn modelId="{662FB963-F325-49A2-B216-31266759FDC6}" type="presParOf" srcId="{49D8F122-A16A-4A7A-AD7D-28BF2B5CD667}" destId="{DD49EEF7-B141-4CB7-9763-0B65F64098AD}" srcOrd="0" destOrd="0" presId="urn:microsoft.com/office/officeart/2008/layout/HorizontalMultiLevelHierarchy"/>
    <dgm:cxn modelId="{2C9481C1-0BCF-4092-99ED-B813D948C5A0}" type="presParOf" srcId="{DD49EEF7-B141-4CB7-9763-0B65F64098AD}" destId="{3AC4437A-1B5C-46DC-B67C-0FB370EC7819}" srcOrd="0" destOrd="0" presId="urn:microsoft.com/office/officeart/2008/layout/HorizontalMultiLevelHierarchy"/>
    <dgm:cxn modelId="{A4FDC3EB-80FD-499A-95C6-FE70B9CF3D40}" type="presParOf" srcId="{DD49EEF7-B141-4CB7-9763-0B65F64098AD}" destId="{B691C262-44F8-4FFE-AD2C-409095FF7AE7}" srcOrd="1" destOrd="0" presId="urn:microsoft.com/office/officeart/2008/layout/HorizontalMultiLevelHierarchy"/>
    <dgm:cxn modelId="{E9BA606B-15E5-47F6-A7DA-711797A44AAA}" type="presParOf" srcId="{B691C262-44F8-4FFE-AD2C-409095FF7AE7}" destId="{36768F9B-AB6C-4AF0-BF6F-59BFF6B8C9CE}" srcOrd="0" destOrd="0" presId="urn:microsoft.com/office/officeart/2008/layout/HorizontalMultiLevelHierarchy"/>
    <dgm:cxn modelId="{13A4568E-BE82-420F-877E-EA48F9465DAE}" type="presParOf" srcId="{36768F9B-AB6C-4AF0-BF6F-59BFF6B8C9CE}" destId="{4B32D482-3224-4BFA-940B-CF9FDB713E13}" srcOrd="0" destOrd="0" presId="urn:microsoft.com/office/officeart/2008/layout/HorizontalMultiLevelHierarchy"/>
    <dgm:cxn modelId="{E5539EBA-DF4A-429E-BA08-F9F31B6130DB}" type="presParOf" srcId="{B691C262-44F8-4FFE-AD2C-409095FF7AE7}" destId="{02AAD847-2D9B-4B85-8194-0B69F77CFC69}" srcOrd="1" destOrd="0" presId="urn:microsoft.com/office/officeart/2008/layout/HorizontalMultiLevelHierarchy"/>
    <dgm:cxn modelId="{D3B95192-9072-4A9C-A2BF-AC494747DAF5}" type="presParOf" srcId="{02AAD847-2D9B-4B85-8194-0B69F77CFC69}" destId="{8D695735-34C5-42C4-B0A3-7C54D910D36E}" srcOrd="0" destOrd="0" presId="urn:microsoft.com/office/officeart/2008/layout/HorizontalMultiLevelHierarchy"/>
    <dgm:cxn modelId="{B8C35F85-2FA2-4755-B01E-A63B15EB8752}" type="presParOf" srcId="{02AAD847-2D9B-4B85-8194-0B69F77CFC69}" destId="{3A58E111-9179-439D-9AF5-0F1209C90A39}" srcOrd="1" destOrd="0" presId="urn:microsoft.com/office/officeart/2008/layout/HorizontalMultiLevelHierarchy"/>
    <dgm:cxn modelId="{0C10AE53-BF80-4C0E-ACD3-A23566552D3F}" type="presParOf" srcId="{B691C262-44F8-4FFE-AD2C-409095FF7AE7}" destId="{C3CDF83B-5562-44A1-BAD9-A80BBF7E5997}" srcOrd="2" destOrd="0" presId="urn:microsoft.com/office/officeart/2008/layout/HorizontalMultiLevelHierarchy"/>
    <dgm:cxn modelId="{FDA1C026-13A5-4D17-949F-111E650D3602}" type="presParOf" srcId="{C3CDF83B-5562-44A1-BAD9-A80BBF7E5997}" destId="{CCD9AC09-2070-44C2-ABA1-00B862D56B4F}" srcOrd="0" destOrd="0" presId="urn:microsoft.com/office/officeart/2008/layout/HorizontalMultiLevelHierarchy"/>
    <dgm:cxn modelId="{955116DC-650D-4D8C-A640-1C400C1BD41C}" type="presParOf" srcId="{B691C262-44F8-4FFE-AD2C-409095FF7AE7}" destId="{4DA548DF-F233-4C2A-A0E8-15B8B9713AC3}" srcOrd="3" destOrd="0" presId="urn:microsoft.com/office/officeart/2008/layout/HorizontalMultiLevelHierarchy"/>
    <dgm:cxn modelId="{0633C812-F89F-4E6E-AA82-9E7A8E2C34E4}" type="presParOf" srcId="{4DA548DF-F233-4C2A-A0E8-15B8B9713AC3}" destId="{E3CEB90D-EFBF-4C11-9115-CC98BE23FCD1}" srcOrd="0" destOrd="0" presId="urn:microsoft.com/office/officeart/2008/layout/HorizontalMultiLevelHierarchy"/>
    <dgm:cxn modelId="{6A597277-B16C-4D64-A747-5A08C99AEA09}" type="presParOf" srcId="{4DA548DF-F233-4C2A-A0E8-15B8B9713AC3}" destId="{CCEE6D70-7397-4D0D-9250-D070C2B3E078}" srcOrd="1" destOrd="0" presId="urn:microsoft.com/office/officeart/2008/layout/HorizontalMultiLevelHierarchy"/>
    <dgm:cxn modelId="{D2A4260D-13A7-43DF-B79B-526A49776E4A}" type="presParOf" srcId="{B691C262-44F8-4FFE-AD2C-409095FF7AE7}" destId="{CEF717F1-70DA-437A-BDE2-F74D9B10A0FD}" srcOrd="4" destOrd="0" presId="urn:microsoft.com/office/officeart/2008/layout/HorizontalMultiLevelHierarchy"/>
    <dgm:cxn modelId="{C63FC915-0015-4747-9446-D8E824089F49}" type="presParOf" srcId="{CEF717F1-70DA-437A-BDE2-F74D9B10A0FD}" destId="{BBD2E7CE-BB4A-455B-905F-959E80F164B9}" srcOrd="0" destOrd="0" presId="urn:microsoft.com/office/officeart/2008/layout/HorizontalMultiLevelHierarchy"/>
    <dgm:cxn modelId="{23AA5711-0D8C-432B-B340-ED02D44ABF94}" type="presParOf" srcId="{B691C262-44F8-4FFE-AD2C-409095FF7AE7}" destId="{C7D9208E-5FED-49CC-872D-8C07F782A6CE}" srcOrd="5" destOrd="0" presId="urn:microsoft.com/office/officeart/2008/layout/HorizontalMultiLevelHierarchy"/>
    <dgm:cxn modelId="{E5FEC8EE-23C8-4504-8E2B-C31F88C725B4}" type="presParOf" srcId="{C7D9208E-5FED-49CC-872D-8C07F782A6CE}" destId="{227B233C-2EEE-400D-BA32-908ED7DE1251}" srcOrd="0" destOrd="0" presId="urn:microsoft.com/office/officeart/2008/layout/HorizontalMultiLevelHierarchy"/>
    <dgm:cxn modelId="{B0BDC052-F11B-4D55-8556-3091AF540AC7}" type="presParOf" srcId="{C7D9208E-5FED-49CC-872D-8C07F782A6CE}" destId="{BD6EBBE0-326D-4088-8A44-BE2557EADCAC}" srcOrd="1" destOrd="0" presId="urn:microsoft.com/office/officeart/2008/layout/HorizontalMultiLevelHierarchy"/>
    <dgm:cxn modelId="{F5EE4D32-0190-4964-94DE-248B78927245}" type="presParOf" srcId="{B691C262-44F8-4FFE-AD2C-409095FF7AE7}" destId="{F6CF5713-149F-4219-905E-94DAE3E293DC}" srcOrd="6" destOrd="0" presId="urn:microsoft.com/office/officeart/2008/layout/HorizontalMultiLevelHierarchy"/>
    <dgm:cxn modelId="{4B621D4F-23BD-46A9-9660-25DE6198126C}" type="presParOf" srcId="{F6CF5713-149F-4219-905E-94DAE3E293DC}" destId="{DA1E0979-9834-4486-87DC-A200BDA4368F}" srcOrd="0" destOrd="0" presId="urn:microsoft.com/office/officeart/2008/layout/HorizontalMultiLevelHierarchy"/>
    <dgm:cxn modelId="{DE4EB6D1-B2EB-487E-A040-BA7B2398BCAC}" type="presParOf" srcId="{B691C262-44F8-4FFE-AD2C-409095FF7AE7}" destId="{0A8AB16A-3BE0-429E-ACC8-1E689CFFB31B}" srcOrd="7" destOrd="0" presId="urn:microsoft.com/office/officeart/2008/layout/HorizontalMultiLevelHierarchy"/>
    <dgm:cxn modelId="{CB82DBA0-3813-4CF3-812C-D17E73F4905C}" type="presParOf" srcId="{0A8AB16A-3BE0-429E-ACC8-1E689CFFB31B}" destId="{372C65C6-8DB3-4C79-91C0-5420D8EE624A}" srcOrd="0" destOrd="0" presId="urn:microsoft.com/office/officeart/2008/layout/HorizontalMultiLevelHierarchy"/>
    <dgm:cxn modelId="{A7759E2A-D674-494C-98E8-768E1F60AFF4}" type="presParOf" srcId="{0A8AB16A-3BE0-429E-ACC8-1E689CFFB31B}" destId="{D38171EF-5D30-4607-AAA7-92553A9C9BB7}" srcOrd="1" destOrd="0" presId="urn:microsoft.com/office/officeart/2008/layout/HorizontalMultiLevelHierarchy"/>
    <dgm:cxn modelId="{7D678A40-D425-42C9-9ABB-CFEDBDE0B67C}" type="presParOf" srcId="{B691C262-44F8-4FFE-AD2C-409095FF7AE7}" destId="{C7AC0DAB-9439-43B0-A6F7-76729C70A816}" srcOrd="8" destOrd="0" presId="urn:microsoft.com/office/officeart/2008/layout/HorizontalMultiLevelHierarchy"/>
    <dgm:cxn modelId="{44725E63-5462-4A5F-AE9B-EF1FF2926531}" type="presParOf" srcId="{C7AC0DAB-9439-43B0-A6F7-76729C70A816}" destId="{BE3B1FA3-7A56-4277-8DB4-DDF41D878AFE}" srcOrd="0" destOrd="0" presId="urn:microsoft.com/office/officeart/2008/layout/HorizontalMultiLevelHierarchy"/>
    <dgm:cxn modelId="{99A8BF29-946E-4835-8C2C-7FDEB412A556}" type="presParOf" srcId="{B691C262-44F8-4FFE-AD2C-409095FF7AE7}" destId="{57900187-3278-4536-BBA9-AA4945A65465}" srcOrd="9" destOrd="0" presId="urn:microsoft.com/office/officeart/2008/layout/HorizontalMultiLevelHierarchy"/>
    <dgm:cxn modelId="{EE53AD7C-9069-4EE7-BCB8-066FA8F59E5A}" type="presParOf" srcId="{57900187-3278-4536-BBA9-AA4945A65465}" destId="{2F5DED63-8A05-460B-B1BF-877F01F25550}" srcOrd="0" destOrd="0" presId="urn:microsoft.com/office/officeart/2008/layout/HorizontalMultiLevelHierarchy"/>
    <dgm:cxn modelId="{08D6ECA0-33CC-432F-8284-2758FA44AB84}" type="presParOf" srcId="{57900187-3278-4536-BBA9-AA4945A65465}" destId="{C9D9FFD6-8871-4932-9237-7F88D94C83C2}" srcOrd="1" destOrd="0" presId="urn:microsoft.com/office/officeart/2008/layout/HorizontalMultiLevelHierarchy"/>
    <dgm:cxn modelId="{1B00C03A-372B-4A95-8D73-7FBE2879B1FD}" type="presParOf" srcId="{B691C262-44F8-4FFE-AD2C-409095FF7AE7}" destId="{8496153B-3590-43EB-9241-685FD408572E}" srcOrd="10" destOrd="0" presId="urn:microsoft.com/office/officeart/2008/layout/HorizontalMultiLevelHierarchy"/>
    <dgm:cxn modelId="{5371CE44-4CD1-4899-95E9-74ABB098F24A}" type="presParOf" srcId="{8496153B-3590-43EB-9241-685FD408572E}" destId="{EF7EB4FB-CC1A-49B1-BDCF-CC90F00DFA1E}" srcOrd="0" destOrd="0" presId="urn:microsoft.com/office/officeart/2008/layout/HorizontalMultiLevelHierarchy"/>
    <dgm:cxn modelId="{10D7A934-F896-4268-B5EE-A635FDB11891}" type="presParOf" srcId="{B691C262-44F8-4FFE-AD2C-409095FF7AE7}" destId="{13DF7AD6-03AE-4665-A903-7082E70A2C10}" srcOrd="11" destOrd="0" presId="urn:microsoft.com/office/officeart/2008/layout/HorizontalMultiLevelHierarchy"/>
    <dgm:cxn modelId="{3D8A8449-2887-4DC9-895B-9121437D5BA8}" type="presParOf" srcId="{13DF7AD6-03AE-4665-A903-7082E70A2C10}" destId="{2B4E6BB5-D859-419B-9EF3-D97AA8F76CD6}" srcOrd="0" destOrd="0" presId="urn:microsoft.com/office/officeart/2008/layout/HorizontalMultiLevelHierarchy"/>
    <dgm:cxn modelId="{E8CA03FD-C174-49C5-AA14-3572F4969B7A}" type="presParOf" srcId="{13DF7AD6-03AE-4665-A903-7082E70A2C10}" destId="{3CC77E10-509F-4E5A-8C04-37D07272B684}" srcOrd="1" destOrd="0" presId="urn:microsoft.com/office/officeart/2008/layout/HorizontalMultiLevelHierarchy"/>
    <dgm:cxn modelId="{806B7174-BBDE-48B1-82B4-4F1A7B8B3884}" type="presParOf" srcId="{B691C262-44F8-4FFE-AD2C-409095FF7AE7}" destId="{48E2727A-9522-4283-B63B-C40CE3E9D604}" srcOrd="12" destOrd="0" presId="urn:microsoft.com/office/officeart/2008/layout/HorizontalMultiLevelHierarchy"/>
    <dgm:cxn modelId="{C25D8695-501C-46CA-89BC-B5A0330DE940}" type="presParOf" srcId="{48E2727A-9522-4283-B63B-C40CE3E9D604}" destId="{49782E26-985F-415E-9FB9-7F38FC73E25F}" srcOrd="0" destOrd="0" presId="urn:microsoft.com/office/officeart/2008/layout/HorizontalMultiLevelHierarchy"/>
    <dgm:cxn modelId="{F4896AF5-46F2-4BC2-8D3C-3BE35263BC32}" type="presParOf" srcId="{B691C262-44F8-4FFE-AD2C-409095FF7AE7}" destId="{1BBC83E3-9357-46F0-9EA8-B7D368D2AAF4}" srcOrd="13" destOrd="0" presId="urn:microsoft.com/office/officeart/2008/layout/HorizontalMultiLevelHierarchy"/>
    <dgm:cxn modelId="{34D5564E-2BB5-4D46-B071-6CA931ED64D0}" type="presParOf" srcId="{1BBC83E3-9357-46F0-9EA8-B7D368D2AAF4}" destId="{DE65D5F5-5E01-41AD-9F9D-DE510692F4E9}" srcOrd="0" destOrd="0" presId="urn:microsoft.com/office/officeart/2008/layout/HorizontalMultiLevelHierarchy"/>
    <dgm:cxn modelId="{D1B70CAD-5969-4225-B320-8113340C2F70}" type="presParOf" srcId="{1BBC83E3-9357-46F0-9EA8-B7D368D2AAF4}" destId="{464F4B62-901F-4B23-9455-683E077BBCAC}" srcOrd="1" destOrd="0" presId="urn:microsoft.com/office/officeart/2008/layout/HorizontalMultiLevelHierarchy"/>
    <dgm:cxn modelId="{F8076953-FDA7-40BF-BFA0-2C436BD29AB5}" type="presParOf" srcId="{B691C262-44F8-4FFE-AD2C-409095FF7AE7}" destId="{0AB54EAE-D70D-45FE-834E-5AF65A5E53CB}" srcOrd="14" destOrd="0" presId="urn:microsoft.com/office/officeart/2008/layout/HorizontalMultiLevelHierarchy"/>
    <dgm:cxn modelId="{F2735EA3-FD14-4C4E-BB9F-1BB5E0F35DD9}" type="presParOf" srcId="{0AB54EAE-D70D-45FE-834E-5AF65A5E53CB}" destId="{6A2281BA-A581-4AD7-945F-52A93C0A78B8}" srcOrd="0" destOrd="0" presId="urn:microsoft.com/office/officeart/2008/layout/HorizontalMultiLevelHierarchy"/>
    <dgm:cxn modelId="{116D70A1-6F5F-4008-B393-838BD878C157}" type="presParOf" srcId="{B691C262-44F8-4FFE-AD2C-409095FF7AE7}" destId="{BF07448B-D4FF-4935-922F-48BCDBAF6752}" srcOrd="15" destOrd="0" presId="urn:microsoft.com/office/officeart/2008/layout/HorizontalMultiLevelHierarchy"/>
    <dgm:cxn modelId="{3887C740-3A65-4239-A876-CCE0CE0E27E8}" type="presParOf" srcId="{BF07448B-D4FF-4935-922F-48BCDBAF6752}" destId="{627A9776-72C7-487A-98BD-53E7E3A32369}" srcOrd="0" destOrd="0" presId="urn:microsoft.com/office/officeart/2008/layout/HorizontalMultiLevelHierarchy"/>
    <dgm:cxn modelId="{293889E0-5675-4E33-8D8F-9025807D3C8B}" type="presParOf" srcId="{BF07448B-D4FF-4935-922F-48BCDBAF6752}" destId="{AB1B6EDA-043D-4D6B-BBCB-47C3EF77AEA6}" srcOrd="1" destOrd="0" presId="urn:microsoft.com/office/officeart/2008/layout/HorizontalMultiLevelHierarchy"/>
    <dgm:cxn modelId="{149AE0D5-3D0B-4C40-9F6B-F4EEE7B5E3D1}" type="presParOf" srcId="{B691C262-44F8-4FFE-AD2C-409095FF7AE7}" destId="{462A5F1E-8BA4-4B7D-9837-AD8DAB4E4847}" srcOrd="16" destOrd="0" presId="urn:microsoft.com/office/officeart/2008/layout/HorizontalMultiLevelHierarchy"/>
    <dgm:cxn modelId="{CDC8D830-B0B0-42FA-9CF6-7B99B0CC7A3F}" type="presParOf" srcId="{462A5F1E-8BA4-4B7D-9837-AD8DAB4E4847}" destId="{3686B174-77E3-465F-BC3E-9E8C71F72078}" srcOrd="0" destOrd="0" presId="urn:microsoft.com/office/officeart/2008/layout/HorizontalMultiLevelHierarchy"/>
    <dgm:cxn modelId="{5D194C11-86DD-43EF-9927-5F2AD1EE2210}" type="presParOf" srcId="{B691C262-44F8-4FFE-AD2C-409095FF7AE7}" destId="{79FB6D82-5A7E-4FC8-97E1-25A32E35D2D5}" srcOrd="17" destOrd="0" presId="urn:microsoft.com/office/officeart/2008/layout/HorizontalMultiLevelHierarchy"/>
    <dgm:cxn modelId="{0A870487-3911-4BEC-AAC9-5F02A29409D0}" type="presParOf" srcId="{79FB6D82-5A7E-4FC8-97E1-25A32E35D2D5}" destId="{8AE9FD40-6B85-4504-B0E3-32282CDFACE2}" srcOrd="0" destOrd="0" presId="urn:microsoft.com/office/officeart/2008/layout/HorizontalMultiLevelHierarchy"/>
    <dgm:cxn modelId="{FA78C3DE-9B06-4716-A305-BDDC39B17B28}" type="presParOf" srcId="{79FB6D82-5A7E-4FC8-97E1-25A32E35D2D5}" destId="{FBBCF62F-06FF-4C8E-95B8-ECB65BD256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5EC31-E122-40FD-AED6-17AE93AFFD9D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0CC6EC-BB76-49DA-A4D5-A1071874F8A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Воспитанники</a:t>
          </a:r>
          <a:endParaRPr lang="ru-RU" sz="1400" dirty="0">
            <a:solidFill>
              <a:schemeClr val="tx1"/>
            </a:solidFill>
          </a:endParaRPr>
        </a:p>
      </dgm:t>
    </dgm:pt>
    <dgm:pt modelId="{7A578F08-1349-4E6E-9331-3D75DE77EE5C}" type="parTrans" cxnId="{3473C64C-2E2D-4926-886C-80BC3511E07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458C776-647F-487E-B9A0-D4F7863D9D50}" type="sibTrans" cxnId="{3473C64C-2E2D-4926-886C-80BC3511E071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F59EF4E-8897-47F1-BE9F-2877015D57D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Дом культуры п.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07E36F3B-0A9B-4CE9-A337-571FB9A8EA45}" type="parTrans" cxnId="{1BBA9848-039C-4EA9-A399-9A38AEB8FF54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E4F9C4-844E-46DC-8D11-5404D266CABA}" type="sibTrans" cxnId="{1BBA9848-039C-4EA9-A399-9A38AEB8FF5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D0220B2-C931-4735-AC00-D6BBDB93B52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Музей п.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DD2FDC6D-693A-4972-8178-8348BB90AE71}" type="parTrans" cxnId="{F72EA55F-4303-4255-A708-CB46E64EFAA0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63BC850-50D3-4220-BE47-E00F691FA301}" type="sibTrans" cxnId="{F72EA55F-4303-4255-A708-CB46E64EFAA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B2423B7-ABA5-4499-84BF-D171511ACB6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Администрация сельского поселения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50CB9AF2-0E63-47E5-8026-3B84ED1DF2E4}" type="parTrans" cxnId="{4B078B50-8FF1-4DAB-B65F-E6EB4AC96AB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682D731-AC47-4471-926E-2B2C0F210D91}" type="sibTrans" cxnId="{4B078B50-8FF1-4DAB-B65F-E6EB4AC96AB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E4C06EE-F89B-408B-8DDF-73E50650E08D}">
      <dgm:prSet phldrT="[Текст]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6A9C2908-F71B-4142-8946-802FC9EFB2D5}" type="parTrans" cxnId="{C5BE623E-D179-487A-8884-990DA12B18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A778F3C-25FB-429B-AF14-8A3BCFED5895}" type="sibTrans" cxnId="{C5BE623E-D179-487A-8884-990DA12B18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37BB913-24B7-4C91-9EF4-8EF6C398555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КДН и ЗП при администрации с/п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A787E22A-0A1E-4E01-908B-62F50D29621C}" type="parTrans" cxnId="{64394BFE-9163-467B-AA42-6254539E45D0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767472E-29BE-4042-975D-E20C9F657BA0}" type="sibTrans" cxnId="{64394BFE-9163-467B-AA42-6254539E45D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0E28130-8796-4556-9A44-3E47796139E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Библиотеки</a:t>
          </a:r>
          <a:endParaRPr lang="ru-RU" sz="1400" dirty="0">
            <a:solidFill>
              <a:schemeClr val="tx1"/>
            </a:solidFill>
          </a:endParaRPr>
        </a:p>
      </dgm:t>
    </dgm:pt>
    <dgm:pt modelId="{6334D493-7524-4E1E-8384-C3785C6C36D0}" type="parTrans" cxnId="{CC7A9CA0-9B05-4C82-B478-C797ED8FABE7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24ED677-EF1A-4474-8FA7-C9DFE6923DB9}" type="sibTrans" cxnId="{CC7A9CA0-9B05-4C82-B478-C797ED8FABE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BDBE470-D15A-4A30-B12A-6B82B4DE3B6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Стадион</a:t>
          </a:r>
          <a:endParaRPr lang="ru-RU" sz="1400" dirty="0">
            <a:solidFill>
              <a:schemeClr val="tx1"/>
            </a:solidFill>
          </a:endParaRPr>
        </a:p>
      </dgm:t>
    </dgm:pt>
    <dgm:pt modelId="{CF8BEB10-D417-4C44-A706-87B764FF94BB}" type="parTrans" cxnId="{785AA9A9-0578-4337-AD41-7C62266E938F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1725B15-D1BF-4DE4-B6A8-2ABFBC528A6E}" type="sibTrans" cxnId="{785AA9A9-0578-4337-AD41-7C62266E938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BBA09DA-7777-415B-ADA6-6DDF1759EE9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Учебные заведения района и области</a:t>
          </a:r>
          <a:endParaRPr lang="ru-RU" sz="1400" dirty="0">
            <a:solidFill>
              <a:schemeClr val="tx1"/>
            </a:solidFill>
          </a:endParaRPr>
        </a:p>
      </dgm:t>
    </dgm:pt>
    <dgm:pt modelId="{9046896F-8AFC-4953-91CB-EAD16971777F}" type="parTrans" cxnId="{F2F776C4-118B-4116-9EF6-84AF08B80880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567E84-DE06-46EB-B56E-51A3BC0521C3}" type="sibTrans" cxnId="{F2F776C4-118B-4116-9EF6-84AF08B80880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44DCD06-1B3E-4A53-96FF-FE4C29C74D58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Центр внешкольной работы </a:t>
          </a:r>
          <a:endParaRPr lang="ru-RU" sz="1400" dirty="0">
            <a:solidFill>
              <a:schemeClr val="tx1"/>
            </a:solidFill>
          </a:endParaRPr>
        </a:p>
      </dgm:t>
    </dgm:pt>
    <dgm:pt modelId="{6D56345D-7E98-4B37-AB62-480B88260199}" type="parTrans" cxnId="{1F15778C-3580-4708-BCC3-704770AF101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31F8848-19CE-4C63-BF52-FFD2CEC9B62E}" type="sibTrans" cxnId="{1F15778C-3580-4708-BCC3-704770AF101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B2789E8-8E90-4B0B-A94D-5EB1CECFF48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СЮТУР</a:t>
          </a:r>
          <a:endParaRPr lang="ru-RU" sz="1400" dirty="0">
            <a:solidFill>
              <a:schemeClr val="tx1"/>
            </a:solidFill>
          </a:endParaRPr>
        </a:p>
      </dgm:t>
    </dgm:pt>
    <dgm:pt modelId="{031853A4-E874-44E7-9399-74282D1EF534}" type="parTrans" cxnId="{02CDDE0E-443F-4B3C-B602-16CD0B2BE62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E2BCEBF-5732-41E1-BF3F-02E8E694509E}" type="sibTrans" cxnId="{02CDDE0E-443F-4B3C-B602-16CD0B2BE62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20E7DD0-2035-4E8A-80CE-8D0006FF6EA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Волонтёры</a:t>
          </a:r>
          <a:endParaRPr lang="ru-RU" sz="1400" dirty="0">
            <a:solidFill>
              <a:schemeClr val="tx1"/>
            </a:solidFill>
          </a:endParaRPr>
        </a:p>
      </dgm:t>
    </dgm:pt>
    <dgm:pt modelId="{EA77F030-2C0B-492B-A34A-77FCF2EFC165}" type="parTrans" cxnId="{D2EB7EFB-81B5-41D4-953D-73BB9A7CC18B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8D5E835-7212-49DB-9AB2-33E6E8A1EFE5}" type="sibTrans" cxnId="{D2EB7EFB-81B5-41D4-953D-73BB9A7CC18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86FB751-2229-4301-A429-DE6ACDC7DF4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Дом ветеранов п. Петровское</a:t>
          </a:r>
          <a:endParaRPr lang="ru-RU" sz="1400" dirty="0">
            <a:solidFill>
              <a:schemeClr val="tx1"/>
            </a:solidFill>
          </a:endParaRPr>
        </a:p>
      </dgm:t>
    </dgm:pt>
    <dgm:pt modelId="{CF7F3CB3-7C5E-4B29-9887-631FDA5208D7}" type="parTrans" cxnId="{20866568-A0D3-40ED-9DA2-A6008E6870F6}">
      <dgm:prSet/>
      <dgm:spPr/>
      <dgm:t>
        <a:bodyPr/>
        <a:lstStyle/>
        <a:p>
          <a:endParaRPr lang="ru-RU"/>
        </a:p>
      </dgm:t>
    </dgm:pt>
    <dgm:pt modelId="{91068CE8-8E53-4B8F-97D0-039AB4212AD8}" type="sibTrans" cxnId="{20866568-A0D3-40ED-9DA2-A6008E6870F6}">
      <dgm:prSet/>
      <dgm:spPr/>
      <dgm:t>
        <a:bodyPr/>
        <a:lstStyle/>
        <a:p>
          <a:endParaRPr lang="ru-RU"/>
        </a:p>
      </dgm:t>
    </dgm:pt>
    <dgm:pt modelId="{864B6F2C-3562-43AA-B274-360A40743E2C}" type="pres">
      <dgm:prSet presAssocID="{79C5EC31-E122-40FD-AED6-17AE93AFFD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7B26FC-6A30-4D63-92CE-2D3DAD7A6F66}" type="pres">
      <dgm:prSet presAssocID="{2E0CC6EC-BB76-49DA-A4D5-A1071874F8AE}" presName="centerShape" presStyleLbl="node0" presStyleIdx="0" presStyleCnt="1" custScaleX="161763" custLinFactNeighborX="393" custLinFactNeighborY="-193"/>
      <dgm:spPr/>
      <dgm:t>
        <a:bodyPr/>
        <a:lstStyle/>
        <a:p>
          <a:endParaRPr lang="ru-RU"/>
        </a:p>
      </dgm:t>
    </dgm:pt>
    <dgm:pt modelId="{DA65419C-716F-4C71-A30E-F3411590DD6D}" type="pres">
      <dgm:prSet presAssocID="{07E36F3B-0A9B-4CE9-A337-571FB9A8EA45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3B8765FA-748E-4A96-BFC4-A758D1FA1EA6}" type="pres">
      <dgm:prSet presAssocID="{07E36F3B-0A9B-4CE9-A337-571FB9A8EA45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D3AD5F3-C590-4271-A1D5-9572A35E2D7D}" type="pres">
      <dgm:prSet presAssocID="{0F59EF4E-8897-47F1-BE9F-2877015D57D4}" presName="node" presStyleLbl="node1" presStyleIdx="0" presStyleCnt="11" custScaleX="153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2E55F-9C1D-49A0-BD09-C22B0307CE3C}" type="pres">
      <dgm:prSet presAssocID="{DD2FDC6D-693A-4972-8178-8348BB90AE71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387F1B6F-2EBB-47A3-BF23-8A6DC8D620FF}" type="pres">
      <dgm:prSet presAssocID="{DD2FDC6D-693A-4972-8178-8348BB90AE71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2AD400AF-E39A-4147-8D45-B3565E8CCE5F}" type="pres">
      <dgm:prSet presAssocID="{9D0220B2-C931-4735-AC00-D6BBDB93B52F}" presName="node" presStyleLbl="node1" presStyleIdx="1" presStyleCnt="11" custScaleX="173798" custScaleY="99268" custRadScaleRad="107049" custRadScaleInc="3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66C88-7116-42A9-B814-207330066A22}" type="pres">
      <dgm:prSet presAssocID="{50CB9AF2-0E63-47E5-8026-3B84ED1DF2E4}" presName="parTrans" presStyleLbl="sibTrans2D1" presStyleIdx="2" presStyleCnt="11" custScaleX="127119" custScaleY="83774"/>
      <dgm:spPr/>
      <dgm:t>
        <a:bodyPr/>
        <a:lstStyle/>
        <a:p>
          <a:endParaRPr lang="ru-RU"/>
        </a:p>
      </dgm:t>
    </dgm:pt>
    <dgm:pt modelId="{161AC3A0-5AD6-4EA0-A09D-358FC9C6413D}" type="pres">
      <dgm:prSet presAssocID="{50CB9AF2-0E63-47E5-8026-3B84ED1DF2E4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53682EB0-2E7A-4D0B-A9D7-7CDDF2555422}" type="pres">
      <dgm:prSet presAssocID="{9B2423B7-ABA5-4499-84BF-D171511ACB6D}" presName="node" presStyleLbl="node1" presStyleIdx="2" presStyleCnt="11" custScaleX="194387" custScaleY="116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A74FE-DD3C-4CE7-AF90-7D1D7E13920E}" type="pres">
      <dgm:prSet presAssocID="{A787E22A-0A1E-4E01-908B-62F50D29621C}" presName="parTrans" presStyleLbl="sibTrans2D1" presStyleIdx="3" presStyleCnt="11" custScaleX="145523"/>
      <dgm:spPr/>
      <dgm:t>
        <a:bodyPr/>
        <a:lstStyle/>
        <a:p>
          <a:endParaRPr lang="ru-RU"/>
        </a:p>
      </dgm:t>
    </dgm:pt>
    <dgm:pt modelId="{508CD8AE-F18A-4A8E-B02E-3CFF3B68A663}" type="pres">
      <dgm:prSet presAssocID="{A787E22A-0A1E-4E01-908B-62F50D29621C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693BFF9-09EB-4D2E-97A8-DF78DDA357AB}" type="pres">
      <dgm:prSet presAssocID="{A37BB913-24B7-4C91-9EF4-8EF6C398555D}" presName="node" presStyleLbl="node1" presStyleIdx="3" presStyleCnt="11" custScaleX="171614" custScaleY="10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C1834-E3B3-46EB-92F6-2CD873257AB2}" type="pres">
      <dgm:prSet presAssocID="{6334D493-7524-4E1E-8384-C3785C6C36D0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2EA1AAAD-290C-4C02-8318-1E676977C837}" type="pres">
      <dgm:prSet presAssocID="{6334D493-7524-4E1E-8384-C3785C6C36D0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A3E9F50D-CEBF-4F88-A294-E35789C98068}" type="pres">
      <dgm:prSet presAssocID="{40E28130-8796-4556-9A44-3E47796139EF}" presName="node" presStyleLbl="node1" presStyleIdx="4" presStyleCnt="11" custScaleX="159692" custRadScaleRad="110211" custRadScaleInc="-29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AE2AC-DCD9-4B5E-AD66-38D372076BF0}" type="pres">
      <dgm:prSet presAssocID="{CF8BEB10-D417-4C44-A706-87B764FF94BB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747867B1-C3EB-42B1-A8E3-55B4E0746243}" type="pres">
      <dgm:prSet presAssocID="{CF8BEB10-D417-4C44-A706-87B764FF94BB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2839ED55-686C-4202-AF3C-1F9353E57A11}" type="pres">
      <dgm:prSet presAssocID="{3BDBE470-D15A-4A30-B12A-6B82B4DE3B65}" presName="node" presStyleLbl="node1" presStyleIdx="5" presStyleCnt="11" custScaleX="144898" custRadScaleRad="105415" custRadScaleInc="-38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A146C-F48D-4C99-8A7A-DD2F4485001B}" type="pres">
      <dgm:prSet presAssocID="{9046896F-8AFC-4953-91CB-EAD16971777F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0D1FEAFC-C2B1-4842-AB8E-5CB1524FAFC5}" type="pres">
      <dgm:prSet presAssocID="{9046896F-8AFC-4953-91CB-EAD16971777F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EEB39019-80BA-459F-AE2D-98B065519709}" type="pres">
      <dgm:prSet presAssocID="{5BBA09DA-7777-415B-ADA6-6DDF1759EE93}" presName="node" presStyleLbl="node1" presStyleIdx="6" presStyleCnt="11" custScaleX="16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926A-8F33-4892-8096-FA085ACD760C}" type="pres">
      <dgm:prSet presAssocID="{6D56345D-7E98-4B37-AB62-480B88260199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CE83D8F-8CD3-44D5-97A9-658C7910B31E}" type="pres">
      <dgm:prSet presAssocID="{6D56345D-7E98-4B37-AB62-480B88260199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F82B266B-789D-4F7E-972A-7A5211350251}" type="pres">
      <dgm:prSet presAssocID="{244DCD06-1B3E-4A53-96FF-FE4C29C74D58}" presName="node" presStyleLbl="node1" presStyleIdx="7" presStyleCnt="11" custScaleX="178849" custRadScaleRad="100399" custRadScaleInc="32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F3358-9CD8-4BCA-8335-142A05649940}" type="pres">
      <dgm:prSet presAssocID="{031853A4-E874-44E7-9399-74282D1EF534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D64B10FF-16A1-47C3-9ADF-9237FD33D24F}" type="pres">
      <dgm:prSet presAssocID="{031853A4-E874-44E7-9399-74282D1EF534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72AAB09E-502C-4EEB-B6A6-69185BB292C8}" type="pres">
      <dgm:prSet presAssocID="{CB2789E8-8E90-4B0B-A94D-5EB1CECFF48E}" presName="node" presStyleLbl="node1" presStyleIdx="8" presStyleCnt="11" custScaleX="148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430D4-58E0-4E34-9F6A-41FD54A160D1}" type="pres">
      <dgm:prSet presAssocID="{EA77F030-2C0B-492B-A34A-77FCF2EFC165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9347B946-49B9-4ED5-85D8-7196366C6CCF}" type="pres">
      <dgm:prSet presAssocID="{EA77F030-2C0B-492B-A34A-77FCF2EFC165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C0F86A38-55F5-4DA0-962F-B02896AF5442}" type="pres">
      <dgm:prSet presAssocID="{B20E7DD0-2035-4E8A-80CE-8D0006FF6EA2}" presName="node" presStyleLbl="node1" presStyleIdx="9" presStyleCnt="11" custScaleX="140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227DA-C6F6-4179-9ABF-45E8CFF8D7B9}" type="pres">
      <dgm:prSet presAssocID="{CF7F3CB3-7C5E-4B29-9887-631FDA5208D7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E31570A3-50C8-4DAE-B8F4-2E550732FD44}" type="pres">
      <dgm:prSet presAssocID="{CF7F3CB3-7C5E-4B29-9887-631FDA5208D7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3044DE02-D0D1-43AA-9EDE-079C056F5121}" type="pres">
      <dgm:prSet presAssocID="{E86FB751-2229-4301-A429-DE6ACDC7DF4B}" presName="node" presStyleLbl="node1" presStyleIdx="10" presStyleCnt="11" custScaleX="157434" custRadScaleRad="105330" custRadScaleInc="-26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AA9A9-0578-4337-AD41-7C62266E938F}" srcId="{2E0CC6EC-BB76-49DA-A4D5-A1071874F8AE}" destId="{3BDBE470-D15A-4A30-B12A-6B82B4DE3B65}" srcOrd="5" destOrd="0" parTransId="{CF8BEB10-D417-4C44-A706-87B764FF94BB}" sibTransId="{E1725B15-D1BF-4DE4-B6A8-2ABFBC528A6E}"/>
    <dgm:cxn modelId="{8626992C-DF8C-409C-BAD1-B3646AB17295}" type="presOf" srcId="{031853A4-E874-44E7-9399-74282D1EF534}" destId="{679F3358-9CD8-4BCA-8335-142A05649940}" srcOrd="0" destOrd="0" presId="urn:microsoft.com/office/officeart/2005/8/layout/radial5"/>
    <dgm:cxn modelId="{AC601C47-8D9D-440C-959F-B8712A885FA0}" type="presOf" srcId="{40E28130-8796-4556-9A44-3E47796139EF}" destId="{A3E9F50D-CEBF-4F88-A294-E35789C98068}" srcOrd="0" destOrd="0" presId="urn:microsoft.com/office/officeart/2005/8/layout/radial5"/>
    <dgm:cxn modelId="{45A663E5-66D7-4069-9674-ADD3D04C7461}" type="presOf" srcId="{A37BB913-24B7-4C91-9EF4-8EF6C398555D}" destId="{F693BFF9-09EB-4D2E-97A8-DF78DDA357AB}" srcOrd="0" destOrd="0" presId="urn:microsoft.com/office/officeart/2005/8/layout/radial5"/>
    <dgm:cxn modelId="{DDE60242-02EF-440B-B8E0-943E7F43618B}" type="presOf" srcId="{50CB9AF2-0E63-47E5-8026-3B84ED1DF2E4}" destId="{161AC3A0-5AD6-4EA0-A09D-358FC9C6413D}" srcOrd="1" destOrd="0" presId="urn:microsoft.com/office/officeart/2005/8/layout/radial5"/>
    <dgm:cxn modelId="{F8784B8E-B7C9-4323-BAC6-82E69B05D398}" type="presOf" srcId="{9046896F-8AFC-4953-91CB-EAD16971777F}" destId="{0D1FEAFC-C2B1-4842-AB8E-5CB1524FAFC5}" srcOrd="1" destOrd="0" presId="urn:microsoft.com/office/officeart/2005/8/layout/radial5"/>
    <dgm:cxn modelId="{DF741DB5-F477-4A04-9577-36F981AC5C37}" type="presOf" srcId="{DD2FDC6D-693A-4972-8178-8348BB90AE71}" destId="{88F2E55F-9C1D-49A0-BD09-C22B0307CE3C}" srcOrd="0" destOrd="0" presId="urn:microsoft.com/office/officeart/2005/8/layout/radial5"/>
    <dgm:cxn modelId="{D32E1989-470E-4F0B-B6F8-14D7C5FBC593}" type="presOf" srcId="{2E0CC6EC-BB76-49DA-A4D5-A1071874F8AE}" destId="{7C7B26FC-6A30-4D63-92CE-2D3DAD7A6F66}" srcOrd="0" destOrd="0" presId="urn:microsoft.com/office/officeart/2005/8/layout/radial5"/>
    <dgm:cxn modelId="{973E0B48-337B-4C9D-A21A-0E088D195067}" type="presOf" srcId="{6334D493-7524-4E1E-8384-C3785C6C36D0}" destId="{2EA1AAAD-290C-4C02-8318-1E676977C837}" srcOrd="1" destOrd="0" presId="urn:microsoft.com/office/officeart/2005/8/layout/radial5"/>
    <dgm:cxn modelId="{C20329D3-EA1A-4CC5-91CA-37B6928B89E8}" type="presOf" srcId="{CB2789E8-8E90-4B0B-A94D-5EB1CECFF48E}" destId="{72AAB09E-502C-4EEB-B6A6-69185BB292C8}" srcOrd="0" destOrd="0" presId="urn:microsoft.com/office/officeart/2005/8/layout/radial5"/>
    <dgm:cxn modelId="{92527CBA-3C9F-47C4-BF76-C248B00398FA}" type="presOf" srcId="{244DCD06-1B3E-4A53-96FF-FE4C29C74D58}" destId="{F82B266B-789D-4F7E-972A-7A5211350251}" srcOrd="0" destOrd="0" presId="urn:microsoft.com/office/officeart/2005/8/layout/radial5"/>
    <dgm:cxn modelId="{4CFD057B-4706-4828-B0A0-0DEAC41A0BEC}" type="presOf" srcId="{EA77F030-2C0B-492B-A34A-77FCF2EFC165}" destId="{9347B946-49B9-4ED5-85D8-7196366C6CCF}" srcOrd="1" destOrd="0" presId="urn:microsoft.com/office/officeart/2005/8/layout/radial5"/>
    <dgm:cxn modelId="{68B74037-CE48-43BE-A7E8-4193E678782A}" type="presOf" srcId="{CF8BEB10-D417-4C44-A706-87B764FF94BB}" destId="{747867B1-C3EB-42B1-A8E3-55B4E0746243}" srcOrd="1" destOrd="0" presId="urn:microsoft.com/office/officeart/2005/8/layout/radial5"/>
    <dgm:cxn modelId="{6F17DF01-DF4B-4C73-A59A-69656D1D2FB3}" type="presOf" srcId="{07E36F3B-0A9B-4CE9-A337-571FB9A8EA45}" destId="{3B8765FA-748E-4A96-BFC4-A758D1FA1EA6}" srcOrd="1" destOrd="0" presId="urn:microsoft.com/office/officeart/2005/8/layout/radial5"/>
    <dgm:cxn modelId="{677B7521-BDDA-484A-ADF8-DC5074A8F6BE}" type="presOf" srcId="{6D56345D-7E98-4B37-AB62-480B88260199}" destId="{ED26926A-8F33-4892-8096-FA085ACD760C}" srcOrd="0" destOrd="0" presId="urn:microsoft.com/office/officeart/2005/8/layout/radial5"/>
    <dgm:cxn modelId="{D2EB7EFB-81B5-41D4-953D-73BB9A7CC18B}" srcId="{2E0CC6EC-BB76-49DA-A4D5-A1071874F8AE}" destId="{B20E7DD0-2035-4E8A-80CE-8D0006FF6EA2}" srcOrd="9" destOrd="0" parTransId="{EA77F030-2C0B-492B-A34A-77FCF2EFC165}" sibTransId="{B8D5E835-7212-49DB-9AB2-33E6E8A1EFE5}"/>
    <dgm:cxn modelId="{C5BE623E-D179-487A-8884-990DA12B182A}" srcId="{79C5EC31-E122-40FD-AED6-17AE93AFFD9D}" destId="{EE4C06EE-F89B-408B-8DDF-73E50650E08D}" srcOrd="1" destOrd="0" parTransId="{6A9C2908-F71B-4142-8946-802FC9EFB2D5}" sibTransId="{5A778F3C-25FB-429B-AF14-8A3BCFED5895}"/>
    <dgm:cxn modelId="{7DC263C7-6047-4FF7-9AD9-B61926E7D38A}" type="presOf" srcId="{DD2FDC6D-693A-4972-8178-8348BB90AE71}" destId="{387F1B6F-2EBB-47A3-BF23-8A6DC8D620FF}" srcOrd="1" destOrd="0" presId="urn:microsoft.com/office/officeart/2005/8/layout/radial5"/>
    <dgm:cxn modelId="{CBEAB870-1BE9-4EF4-83BD-C030E0FE1EC8}" type="presOf" srcId="{CF7F3CB3-7C5E-4B29-9887-631FDA5208D7}" destId="{E31570A3-50C8-4DAE-B8F4-2E550732FD44}" srcOrd="1" destOrd="0" presId="urn:microsoft.com/office/officeart/2005/8/layout/radial5"/>
    <dgm:cxn modelId="{595045CC-2A87-41AD-9FDC-143331FEFBF8}" type="presOf" srcId="{6334D493-7524-4E1E-8384-C3785C6C36D0}" destId="{A3DC1834-E3B3-46EB-92F6-2CD873257AB2}" srcOrd="0" destOrd="0" presId="urn:microsoft.com/office/officeart/2005/8/layout/radial5"/>
    <dgm:cxn modelId="{F3EFA835-F731-4EC5-9BF5-29AC6646638D}" type="presOf" srcId="{9B2423B7-ABA5-4499-84BF-D171511ACB6D}" destId="{53682EB0-2E7A-4D0B-A9D7-7CDDF2555422}" srcOrd="0" destOrd="0" presId="urn:microsoft.com/office/officeart/2005/8/layout/radial5"/>
    <dgm:cxn modelId="{247EEFB5-F419-433C-98C5-F1A81C226E33}" type="presOf" srcId="{5BBA09DA-7777-415B-ADA6-6DDF1759EE93}" destId="{EEB39019-80BA-459F-AE2D-98B065519709}" srcOrd="0" destOrd="0" presId="urn:microsoft.com/office/officeart/2005/8/layout/radial5"/>
    <dgm:cxn modelId="{4B078B50-8FF1-4DAB-B65F-E6EB4AC96ABA}" srcId="{2E0CC6EC-BB76-49DA-A4D5-A1071874F8AE}" destId="{9B2423B7-ABA5-4499-84BF-D171511ACB6D}" srcOrd="2" destOrd="0" parTransId="{50CB9AF2-0E63-47E5-8026-3B84ED1DF2E4}" sibTransId="{1682D731-AC47-4471-926E-2B2C0F210D91}"/>
    <dgm:cxn modelId="{F72EA55F-4303-4255-A708-CB46E64EFAA0}" srcId="{2E0CC6EC-BB76-49DA-A4D5-A1071874F8AE}" destId="{9D0220B2-C931-4735-AC00-D6BBDB93B52F}" srcOrd="1" destOrd="0" parTransId="{DD2FDC6D-693A-4972-8178-8348BB90AE71}" sibTransId="{E63BC850-50D3-4220-BE47-E00F691FA301}"/>
    <dgm:cxn modelId="{8BC4DD9A-A6A6-452F-9C0D-17A182DFBA41}" type="presOf" srcId="{6D56345D-7E98-4B37-AB62-480B88260199}" destId="{ECE83D8F-8CD3-44D5-97A9-658C7910B31E}" srcOrd="1" destOrd="0" presId="urn:microsoft.com/office/officeart/2005/8/layout/radial5"/>
    <dgm:cxn modelId="{64394BFE-9163-467B-AA42-6254539E45D0}" srcId="{2E0CC6EC-BB76-49DA-A4D5-A1071874F8AE}" destId="{A37BB913-24B7-4C91-9EF4-8EF6C398555D}" srcOrd="3" destOrd="0" parTransId="{A787E22A-0A1E-4E01-908B-62F50D29621C}" sibTransId="{6767472E-29BE-4042-975D-E20C9F657BA0}"/>
    <dgm:cxn modelId="{66098362-B7BF-4105-A5B9-FD6D27A2A2F9}" type="presOf" srcId="{CF7F3CB3-7C5E-4B29-9887-631FDA5208D7}" destId="{6B6227DA-C6F6-4179-9ABF-45E8CFF8D7B9}" srcOrd="0" destOrd="0" presId="urn:microsoft.com/office/officeart/2005/8/layout/radial5"/>
    <dgm:cxn modelId="{3473C64C-2E2D-4926-886C-80BC3511E071}" srcId="{79C5EC31-E122-40FD-AED6-17AE93AFFD9D}" destId="{2E0CC6EC-BB76-49DA-A4D5-A1071874F8AE}" srcOrd="0" destOrd="0" parTransId="{7A578F08-1349-4E6E-9331-3D75DE77EE5C}" sibTransId="{A458C776-647F-487E-B9A0-D4F7863D9D50}"/>
    <dgm:cxn modelId="{F2F776C4-118B-4116-9EF6-84AF08B80880}" srcId="{2E0CC6EC-BB76-49DA-A4D5-A1071874F8AE}" destId="{5BBA09DA-7777-415B-ADA6-6DDF1759EE93}" srcOrd="6" destOrd="0" parTransId="{9046896F-8AFC-4953-91CB-EAD16971777F}" sibTransId="{99567E84-DE06-46EB-B56E-51A3BC0521C3}"/>
    <dgm:cxn modelId="{02CDDE0E-443F-4B3C-B602-16CD0B2BE62A}" srcId="{2E0CC6EC-BB76-49DA-A4D5-A1071874F8AE}" destId="{CB2789E8-8E90-4B0B-A94D-5EB1CECFF48E}" srcOrd="8" destOrd="0" parTransId="{031853A4-E874-44E7-9399-74282D1EF534}" sibTransId="{1E2BCEBF-5732-41E1-BF3F-02E8E694509E}"/>
    <dgm:cxn modelId="{3F55E5B0-6537-45D9-993F-BCB1DEB591C9}" type="presOf" srcId="{9D0220B2-C931-4735-AC00-D6BBDB93B52F}" destId="{2AD400AF-E39A-4147-8D45-B3565E8CCE5F}" srcOrd="0" destOrd="0" presId="urn:microsoft.com/office/officeart/2005/8/layout/radial5"/>
    <dgm:cxn modelId="{C197E7F9-E37F-4DB1-A8B0-4B55788C8ABB}" type="presOf" srcId="{CF8BEB10-D417-4C44-A706-87B764FF94BB}" destId="{29CAE2AC-DCD9-4B5E-AD66-38D372076BF0}" srcOrd="0" destOrd="0" presId="urn:microsoft.com/office/officeart/2005/8/layout/radial5"/>
    <dgm:cxn modelId="{A15454BC-22F8-4F7D-988A-39B0F332D7E1}" type="presOf" srcId="{07E36F3B-0A9B-4CE9-A337-571FB9A8EA45}" destId="{DA65419C-716F-4C71-A30E-F3411590DD6D}" srcOrd="0" destOrd="0" presId="urn:microsoft.com/office/officeart/2005/8/layout/radial5"/>
    <dgm:cxn modelId="{D2074135-BC5E-4837-AED3-ECE184AE59FE}" type="presOf" srcId="{EA77F030-2C0B-492B-A34A-77FCF2EFC165}" destId="{EC4430D4-58E0-4E34-9F6A-41FD54A160D1}" srcOrd="0" destOrd="0" presId="urn:microsoft.com/office/officeart/2005/8/layout/radial5"/>
    <dgm:cxn modelId="{82C701EE-DABC-46E9-8A4C-EFFAE381DB1D}" type="presOf" srcId="{A787E22A-0A1E-4E01-908B-62F50D29621C}" destId="{508CD8AE-F18A-4A8E-B02E-3CFF3B68A663}" srcOrd="1" destOrd="0" presId="urn:microsoft.com/office/officeart/2005/8/layout/radial5"/>
    <dgm:cxn modelId="{4AF5B22E-F9ED-453A-A2CA-91EC9CD9E8D0}" type="presOf" srcId="{A787E22A-0A1E-4E01-908B-62F50D29621C}" destId="{6C8A74FE-DD3C-4CE7-AF90-7D1D7E13920E}" srcOrd="0" destOrd="0" presId="urn:microsoft.com/office/officeart/2005/8/layout/radial5"/>
    <dgm:cxn modelId="{741E64F3-E63D-403F-B972-990CCE3CA51D}" type="presOf" srcId="{B20E7DD0-2035-4E8A-80CE-8D0006FF6EA2}" destId="{C0F86A38-55F5-4DA0-962F-B02896AF5442}" srcOrd="0" destOrd="0" presId="urn:microsoft.com/office/officeart/2005/8/layout/radial5"/>
    <dgm:cxn modelId="{DC3DB908-DD10-486C-ABED-22B027F57F92}" type="presOf" srcId="{031853A4-E874-44E7-9399-74282D1EF534}" destId="{D64B10FF-16A1-47C3-9ADF-9237FD33D24F}" srcOrd="1" destOrd="0" presId="urn:microsoft.com/office/officeart/2005/8/layout/radial5"/>
    <dgm:cxn modelId="{CAEC90A5-DB8F-4F81-81BD-A6C78DF2E5B0}" type="presOf" srcId="{9046896F-8AFC-4953-91CB-EAD16971777F}" destId="{D4EA146C-F48D-4C99-8A7A-DD2F4485001B}" srcOrd="0" destOrd="0" presId="urn:microsoft.com/office/officeart/2005/8/layout/radial5"/>
    <dgm:cxn modelId="{3908D923-36CC-49BE-818C-A5440C7A2689}" type="presOf" srcId="{3BDBE470-D15A-4A30-B12A-6B82B4DE3B65}" destId="{2839ED55-686C-4202-AF3C-1F9353E57A11}" srcOrd="0" destOrd="0" presId="urn:microsoft.com/office/officeart/2005/8/layout/radial5"/>
    <dgm:cxn modelId="{1BBA9848-039C-4EA9-A399-9A38AEB8FF54}" srcId="{2E0CC6EC-BB76-49DA-A4D5-A1071874F8AE}" destId="{0F59EF4E-8897-47F1-BE9F-2877015D57D4}" srcOrd="0" destOrd="0" parTransId="{07E36F3B-0A9B-4CE9-A337-571FB9A8EA45}" sibTransId="{99E4F9C4-844E-46DC-8D11-5404D266CABA}"/>
    <dgm:cxn modelId="{E1801272-7FA9-4505-BBD4-F9A855B09343}" type="presOf" srcId="{79C5EC31-E122-40FD-AED6-17AE93AFFD9D}" destId="{864B6F2C-3562-43AA-B274-360A40743E2C}" srcOrd="0" destOrd="0" presId="urn:microsoft.com/office/officeart/2005/8/layout/radial5"/>
    <dgm:cxn modelId="{20866568-A0D3-40ED-9DA2-A6008E6870F6}" srcId="{2E0CC6EC-BB76-49DA-A4D5-A1071874F8AE}" destId="{E86FB751-2229-4301-A429-DE6ACDC7DF4B}" srcOrd="10" destOrd="0" parTransId="{CF7F3CB3-7C5E-4B29-9887-631FDA5208D7}" sibTransId="{91068CE8-8E53-4B8F-97D0-039AB4212AD8}"/>
    <dgm:cxn modelId="{CC7A9CA0-9B05-4C82-B478-C797ED8FABE7}" srcId="{2E0CC6EC-BB76-49DA-A4D5-A1071874F8AE}" destId="{40E28130-8796-4556-9A44-3E47796139EF}" srcOrd="4" destOrd="0" parTransId="{6334D493-7524-4E1E-8384-C3785C6C36D0}" sibTransId="{424ED677-EF1A-4474-8FA7-C9DFE6923DB9}"/>
    <dgm:cxn modelId="{9EC28AA6-F090-4ADF-AF94-CF91F4491D67}" type="presOf" srcId="{50CB9AF2-0E63-47E5-8026-3B84ED1DF2E4}" destId="{0EE66C88-7116-42A9-B814-207330066A22}" srcOrd="0" destOrd="0" presId="urn:microsoft.com/office/officeart/2005/8/layout/radial5"/>
    <dgm:cxn modelId="{1F15778C-3580-4708-BCC3-704770AF101A}" srcId="{2E0CC6EC-BB76-49DA-A4D5-A1071874F8AE}" destId="{244DCD06-1B3E-4A53-96FF-FE4C29C74D58}" srcOrd="7" destOrd="0" parTransId="{6D56345D-7E98-4B37-AB62-480B88260199}" sibTransId="{D31F8848-19CE-4C63-BF52-FFD2CEC9B62E}"/>
    <dgm:cxn modelId="{FAB7DF4C-43F3-460E-9EF8-40DFFA727F1E}" type="presOf" srcId="{E86FB751-2229-4301-A429-DE6ACDC7DF4B}" destId="{3044DE02-D0D1-43AA-9EDE-079C056F5121}" srcOrd="0" destOrd="0" presId="urn:microsoft.com/office/officeart/2005/8/layout/radial5"/>
    <dgm:cxn modelId="{532CB02A-F59F-460F-AFA6-A11576C0864F}" type="presOf" srcId="{0F59EF4E-8897-47F1-BE9F-2877015D57D4}" destId="{ED3AD5F3-C590-4271-A1D5-9572A35E2D7D}" srcOrd="0" destOrd="0" presId="urn:microsoft.com/office/officeart/2005/8/layout/radial5"/>
    <dgm:cxn modelId="{426F1037-406D-405B-AC7A-FFC1D567E437}" type="presParOf" srcId="{864B6F2C-3562-43AA-B274-360A40743E2C}" destId="{7C7B26FC-6A30-4D63-92CE-2D3DAD7A6F66}" srcOrd="0" destOrd="0" presId="urn:microsoft.com/office/officeart/2005/8/layout/radial5"/>
    <dgm:cxn modelId="{04C4A2E5-4B7A-4E90-92BA-7CF8F27A5634}" type="presParOf" srcId="{864B6F2C-3562-43AA-B274-360A40743E2C}" destId="{DA65419C-716F-4C71-A30E-F3411590DD6D}" srcOrd="1" destOrd="0" presId="urn:microsoft.com/office/officeart/2005/8/layout/radial5"/>
    <dgm:cxn modelId="{3D993724-CD25-4286-9AD5-EF443D7B10EC}" type="presParOf" srcId="{DA65419C-716F-4C71-A30E-F3411590DD6D}" destId="{3B8765FA-748E-4A96-BFC4-A758D1FA1EA6}" srcOrd="0" destOrd="0" presId="urn:microsoft.com/office/officeart/2005/8/layout/radial5"/>
    <dgm:cxn modelId="{82F19A1B-6F97-40D4-A0A7-F060F0954175}" type="presParOf" srcId="{864B6F2C-3562-43AA-B274-360A40743E2C}" destId="{ED3AD5F3-C590-4271-A1D5-9572A35E2D7D}" srcOrd="2" destOrd="0" presId="urn:microsoft.com/office/officeart/2005/8/layout/radial5"/>
    <dgm:cxn modelId="{9494A346-A805-43A9-8C1C-D798C2454D3C}" type="presParOf" srcId="{864B6F2C-3562-43AA-B274-360A40743E2C}" destId="{88F2E55F-9C1D-49A0-BD09-C22B0307CE3C}" srcOrd="3" destOrd="0" presId="urn:microsoft.com/office/officeart/2005/8/layout/radial5"/>
    <dgm:cxn modelId="{93891336-9521-4653-8E8E-C04A1A0F2FBA}" type="presParOf" srcId="{88F2E55F-9C1D-49A0-BD09-C22B0307CE3C}" destId="{387F1B6F-2EBB-47A3-BF23-8A6DC8D620FF}" srcOrd="0" destOrd="0" presId="urn:microsoft.com/office/officeart/2005/8/layout/radial5"/>
    <dgm:cxn modelId="{E5F0D508-8F66-45A5-B7C6-C27CB518ED68}" type="presParOf" srcId="{864B6F2C-3562-43AA-B274-360A40743E2C}" destId="{2AD400AF-E39A-4147-8D45-B3565E8CCE5F}" srcOrd="4" destOrd="0" presId="urn:microsoft.com/office/officeart/2005/8/layout/radial5"/>
    <dgm:cxn modelId="{8B05FC1D-9F33-432E-8CFA-4763ECD34233}" type="presParOf" srcId="{864B6F2C-3562-43AA-B274-360A40743E2C}" destId="{0EE66C88-7116-42A9-B814-207330066A22}" srcOrd="5" destOrd="0" presId="urn:microsoft.com/office/officeart/2005/8/layout/radial5"/>
    <dgm:cxn modelId="{476CC0B1-8FA1-470A-BE42-A02B9E4FFDB1}" type="presParOf" srcId="{0EE66C88-7116-42A9-B814-207330066A22}" destId="{161AC3A0-5AD6-4EA0-A09D-358FC9C6413D}" srcOrd="0" destOrd="0" presId="urn:microsoft.com/office/officeart/2005/8/layout/radial5"/>
    <dgm:cxn modelId="{14E38108-DAFE-43F1-80C4-021B803E3D9A}" type="presParOf" srcId="{864B6F2C-3562-43AA-B274-360A40743E2C}" destId="{53682EB0-2E7A-4D0B-A9D7-7CDDF2555422}" srcOrd="6" destOrd="0" presId="urn:microsoft.com/office/officeart/2005/8/layout/radial5"/>
    <dgm:cxn modelId="{A1171423-CC44-43B2-AC13-F34F8967D323}" type="presParOf" srcId="{864B6F2C-3562-43AA-B274-360A40743E2C}" destId="{6C8A74FE-DD3C-4CE7-AF90-7D1D7E13920E}" srcOrd="7" destOrd="0" presId="urn:microsoft.com/office/officeart/2005/8/layout/radial5"/>
    <dgm:cxn modelId="{58AA8890-DA26-43DF-B868-3214908B9CAB}" type="presParOf" srcId="{6C8A74FE-DD3C-4CE7-AF90-7D1D7E13920E}" destId="{508CD8AE-F18A-4A8E-B02E-3CFF3B68A663}" srcOrd="0" destOrd="0" presId="urn:microsoft.com/office/officeart/2005/8/layout/radial5"/>
    <dgm:cxn modelId="{124B6B5E-697C-4935-8CDF-5C48E4C9E79F}" type="presParOf" srcId="{864B6F2C-3562-43AA-B274-360A40743E2C}" destId="{F693BFF9-09EB-4D2E-97A8-DF78DDA357AB}" srcOrd="8" destOrd="0" presId="urn:microsoft.com/office/officeart/2005/8/layout/radial5"/>
    <dgm:cxn modelId="{99852A08-DCFE-488E-82CB-7A07C63A1265}" type="presParOf" srcId="{864B6F2C-3562-43AA-B274-360A40743E2C}" destId="{A3DC1834-E3B3-46EB-92F6-2CD873257AB2}" srcOrd="9" destOrd="0" presId="urn:microsoft.com/office/officeart/2005/8/layout/radial5"/>
    <dgm:cxn modelId="{0297EDEC-2025-4D04-B3A1-0E045515CA66}" type="presParOf" srcId="{A3DC1834-E3B3-46EB-92F6-2CD873257AB2}" destId="{2EA1AAAD-290C-4C02-8318-1E676977C837}" srcOrd="0" destOrd="0" presId="urn:microsoft.com/office/officeart/2005/8/layout/radial5"/>
    <dgm:cxn modelId="{0ED8C8AA-CDA5-4FB2-9E36-8C497ADB0387}" type="presParOf" srcId="{864B6F2C-3562-43AA-B274-360A40743E2C}" destId="{A3E9F50D-CEBF-4F88-A294-E35789C98068}" srcOrd="10" destOrd="0" presId="urn:microsoft.com/office/officeart/2005/8/layout/radial5"/>
    <dgm:cxn modelId="{1083239A-88AD-4CBD-989B-A48C477D590B}" type="presParOf" srcId="{864B6F2C-3562-43AA-B274-360A40743E2C}" destId="{29CAE2AC-DCD9-4B5E-AD66-38D372076BF0}" srcOrd="11" destOrd="0" presId="urn:microsoft.com/office/officeart/2005/8/layout/radial5"/>
    <dgm:cxn modelId="{F53C6B1E-6617-4A32-A96C-8D68B12F9B76}" type="presParOf" srcId="{29CAE2AC-DCD9-4B5E-AD66-38D372076BF0}" destId="{747867B1-C3EB-42B1-A8E3-55B4E0746243}" srcOrd="0" destOrd="0" presId="urn:microsoft.com/office/officeart/2005/8/layout/radial5"/>
    <dgm:cxn modelId="{DAF78FE4-8AC4-418B-A118-21B45F2B08A7}" type="presParOf" srcId="{864B6F2C-3562-43AA-B274-360A40743E2C}" destId="{2839ED55-686C-4202-AF3C-1F9353E57A11}" srcOrd="12" destOrd="0" presId="urn:microsoft.com/office/officeart/2005/8/layout/radial5"/>
    <dgm:cxn modelId="{0EF829CA-D259-4897-A129-EE113CDFB9FB}" type="presParOf" srcId="{864B6F2C-3562-43AA-B274-360A40743E2C}" destId="{D4EA146C-F48D-4C99-8A7A-DD2F4485001B}" srcOrd="13" destOrd="0" presId="urn:microsoft.com/office/officeart/2005/8/layout/radial5"/>
    <dgm:cxn modelId="{06657337-9A7C-450F-A08A-15801AA504A1}" type="presParOf" srcId="{D4EA146C-F48D-4C99-8A7A-DD2F4485001B}" destId="{0D1FEAFC-C2B1-4842-AB8E-5CB1524FAFC5}" srcOrd="0" destOrd="0" presId="urn:microsoft.com/office/officeart/2005/8/layout/radial5"/>
    <dgm:cxn modelId="{3FFD9CCC-67F9-4559-A5CF-857CFBDE017B}" type="presParOf" srcId="{864B6F2C-3562-43AA-B274-360A40743E2C}" destId="{EEB39019-80BA-459F-AE2D-98B065519709}" srcOrd="14" destOrd="0" presId="urn:microsoft.com/office/officeart/2005/8/layout/radial5"/>
    <dgm:cxn modelId="{4559DA09-D498-4834-BA89-18620D8C451D}" type="presParOf" srcId="{864B6F2C-3562-43AA-B274-360A40743E2C}" destId="{ED26926A-8F33-4892-8096-FA085ACD760C}" srcOrd="15" destOrd="0" presId="urn:microsoft.com/office/officeart/2005/8/layout/radial5"/>
    <dgm:cxn modelId="{5765F9E2-6267-4921-8BC9-A168B9949E14}" type="presParOf" srcId="{ED26926A-8F33-4892-8096-FA085ACD760C}" destId="{ECE83D8F-8CD3-44D5-97A9-658C7910B31E}" srcOrd="0" destOrd="0" presId="urn:microsoft.com/office/officeart/2005/8/layout/radial5"/>
    <dgm:cxn modelId="{32F5908B-E1E3-4581-8DD4-AEA8BAC9FE27}" type="presParOf" srcId="{864B6F2C-3562-43AA-B274-360A40743E2C}" destId="{F82B266B-789D-4F7E-972A-7A5211350251}" srcOrd="16" destOrd="0" presId="urn:microsoft.com/office/officeart/2005/8/layout/radial5"/>
    <dgm:cxn modelId="{C046397D-3160-47A7-824E-ED98B99BD709}" type="presParOf" srcId="{864B6F2C-3562-43AA-B274-360A40743E2C}" destId="{679F3358-9CD8-4BCA-8335-142A05649940}" srcOrd="17" destOrd="0" presId="urn:microsoft.com/office/officeart/2005/8/layout/radial5"/>
    <dgm:cxn modelId="{9E5CFEA4-CB1B-4031-AA3E-3C82F31D8BD9}" type="presParOf" srcId="{679F3358-9CD8-4BCA-8335-142A05649940}" destId="{D64B10FF-16A1-47C3-9ADF-9237FD33D24F}" srcOrd="0" destOrd="0" presId="urn:microsoft.com/office/officeart/2005/8/layout/radial5"/>
    <dgm:cxn modelId="{656CAA40-55E2-4CA8-A432-963DA89B192C}" type="presParOf" srcId="{864B6F2C-3562-43AA-B274-360A40743E2C}" destId="{72AAB09E-502C-4EEB-B6A6-69185BB292C8}" srcOrd="18" destOrd="0" presId="urn:microsoft.com/office/officeart/2005/8/layout/radial5"/>
    <dgm:cxn modelId="{72E07784-CB2B-4641-8A56-099F69607B41}" type="presParOf" srcId="{864B6F2C-3562-43AA-B274-360A40743E2C}" destId="{EC4430D4-58E0-4E34-9F6A-41FD54A160D1}" srcOrd="19" destOrd="0" presId="urn:microsoft.com/office/officeart/2005/8/layout/radial5"/>
    <dgm:cxn modelId="{60C27219-21B9-4A52-9B92-80DC43A134B3}" type="presParOf" srcId="{EC4430D4-58E0-4E34-9F6A-41FD54A160D1}" destId="{9347B946-49B9-4ED5-85D8-7196366C6CCF}" srcOrd="0" destOrd="0" presId="urn:microsoft.com/office/officeart/2005/8/layout/radial5"/>
    <dgm:cxn modelId="{A7085AC4-F575-47CD-9924-EB2C82D7677D}" type="presParOf" srcId="{864B6F2C-3562-43AA-B274-360A40743E2C}" destId="{C0F86A38-55F5-4DA0-962F-B02896AF5442}" srcOrd="20" destOrd="0" presId="urn:microsoft.com/office/officeart/2005/8/layout/radial5"/>
    <dgm:cxn modelId="{51371CFC-D005-4F89-B01E-903086D7E353}" type="presParOf" srcId="{864B6F2C-3562-43AA-B274-360A40743E2C}" destId="{6B6227DA-C6F6-4179-9ABF-45E8CFF8D7B9}" srcOrd="21" destOrd="0" presId="urn:microsoft.com/office/officeart/2005/8/layout/radial5"/>
    <dgm:cxn modelId="{67634D02-37F8-4526-BF70-45F047E59D12}" type="presParOf" srcId="{6B6227DA-C6F6-4179-9ABF-45E8CFF8D7B9}" destId="{E31570A3-50C8-4DAE-B8F4-2E550732FD44}" srcOrd="0" destOrd="0" presId="urn:microsoft.com/office/officeart/2005/8/layout/radial5"/>
    <dgm:cxn modelId="{9C219930-E5F6-4109-8BE3-BC20EC670086}" type="presParOf" srcId="{864B6F2C-3562-43AA-B274-360A40743E2C}" destId="{3044DE02-D0D1-43AA-9EDE-079C056F5121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A5F1E-8BA4-4B7D-9837-AD8DAB4E4847}">
      <dsp:nvSpPr>
        <dsp:cNvPr id="0" name=""/>
        <dsp:cNvSpPr/>
      </dsp:nvSpPr>
      <dsp:spPr>
        <a:xfrm>
          <a:off x="4076927" y="2678621"/>
          <a:ext cx="352330" cy="2407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65" y="0"/>
              </a:lnTo>
              <a:lnTo>
                <a:pt x="176165" y="2407292"/>
              </a:lnTo>
              <a:lnTo>
                <a:pt x="352330" y="2407292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92269" y="3821444"/>
        <a:ext cx="121646" cy="121646"/>
      </dsp:txXfrm>
    </dsp:sp>
    <dsp:sp modelId="{0AB54EAE-D70D-45FE-834E-5AF65A5E53CB}">
      <dsp:nvSpPr>
        <dsp:cNvPr id="0" name=""/>
        <dsp:cNvSpPr/>
      </dsp:nvSpPr>
      <dsp:spPr>
        <a:xfrm>
          <a:off x="4076927" y="2678621"/>
          <a:ext cx="352330" cy="180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65" y="0"/>
              </a:lnTo>
              <a:lnTo>
                <a:pt x="176165" y="1807241"/>
              </a:lnTo>
              <a:lnTo>
                <a:pt x="352330" y="1807241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07061" y="3536210"/>
        <a:ext cx="92063" cy="92063"/>
      </dsp:txXfrm>
    </dsp:sp>
    <dsp:sp modelId="{48E2727A-9522-4283-B63B-C40CE3E9D604}">
      <dsp:nvSpPr>
        <dsp:cNvPr id="0" name=""/>
        <dsp:cNvSpPr/>
      </dsp:nvSpPr>
      <dsp:spPr>
        <a:xfrm>
          <a:off x="4076927" y="2678621"/>
          <a:ext cx="352330" cy="1207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65" y="0"/>
              </a:lnTo>
              <a:lnTo>
                <a:pt x="176165" y="1207190"/>
              </a:lnTo>
              <a:lnTo>
                <a:pt x="352330" y="120719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1654" y="3250777"/>
        <a:ext cx="62877" cy="62877"/>
      </dsp:txXfrm>
    </dsp:sp>
    <dsp:sp modelId="{8496153B-3590-43EB-9241-685FD408572E}">
      <dsp:nvSpPr>
        <dsp:cNvPr id="0" name=""/>
        <dsp:cNvSpPr/>
      </dsp:nvSpPr>
      <dsp:spPr>
        <a:xfrm>
          <a:off x="4076927" y="2678621"/>
          <a:ext cx="352330" cy="60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65" y="0"/>
              </a:lnTo>
              <a:lnTo>
                <a:pt x="176165" y="607140"/>
              </a:lnTo>
              <a:lnTo>
                <a:pt x="352330" y="60714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35543" y="2964642"/>
        <a:ext cx="35098" cy="35098"/>
      </dsp:txXfrm>
    </dsp:sp>
    <dsp:sp modelId="{C7AC0DAB-9439-43B0-A6F7-76729C70A816}">
      <dsp:nvSpPr>
        <dsp:cNvPr id="0" name=""/>
        <dsp:cNvSpPr/>
      </dsp:nvSpPr>
      <dsp:spPr>
        <a:xfrm>
          <a:off x="4076927" y="2632901"/>
          <a:ext cx="3523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6165" y="45720"/>
              </a:lnTo>
              <a:lnTo>
                <a:pt x="176165" y="52809"/>
              </a:lnTo>
              <a:lnTo>
                <a:pt x="352330" y="52809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44282" y="2669811"/>
        <a:ext cx="17620" cy="17620"/>
      </dsp:txXfrm>
    </dsp:sp>
    <dsp:sp modelId="{F6CF5713-149F-4219-905E-94DAE3E293DC}">
      <dsp:nvSpPr>
        <dsp:cNvPr id="0" name=""/>
        <dsp:cNvSpPr/>
      </dsp:nvSpPr>
      <dsp:spPr>
        <a:xfrm>
          <a:off x="4076927" y="2085659"/>
          <a:ext cx="352330" cy="592961"/>
        </a:xfrm>
        <a:custGeom>
          <a:avLst/>
          <a:gdLst/>
          <a:ahLst/>
          <a:cxnLst/>
          <a:rect l="0" t="0" r="0" b="0"/>
          <a:pathLst>
            <a:path>
              <a:moveTo>
                <a:pt x="0" y="592961"/>
              </a:moveTo>
              <a:lnTo>
                <a:pt x="176165" y="592961"/>
              </a:lnTo>
              <a:lnTo>
                <a:pt x="176165" y="0"/>
              </a:lnTo>
              <a:lnTo>
                <a:pt x="352330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35849" y="2364897"/>
        <a:ext cx="34486" cy="34486"/>
      </dsp:txXfrm>
    </dsp:sp>
    <dsp:sp modelId="{CEF717F1-70DA-437A-BDE2-F74D9B10A0FD}">
      <dsp:nvSpPr>
        <dsp:cNvPr id="0" name=""/>
        <dsp:cNvSpPr/>
      </dsp:nvSpPr>
      <dsp:spPr>
        <a:xfrm>
          <a:off x="4076927" y="1485608"/>
          <a:ext cx="352330" cy="1193012"/>
        </a:xfrm>
        <a:custGeom>
          <a:avLst/>
          <a:gdLst/>
          <a:ahLst/>
          <a:cxnLst/>
          <a:rect l="0" t="0" r="0" b="0"/>
          <a:pathLst>
            <a:path>
              <a:moveTo>
                <a:pt x="0" y="1193012"/>
              </a:moveTo>
              <a:lnTo>
                <a:pt x="176165" y="1193012"/>
              </a:lnTo>
              <a:lnTo>
                <a:pt x="176165" y="0"/>
              </a:lnTo>
              <a:lnTo>
                <a:pt x="352330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1994" y="2051016"/>
        <a:ext cx="62197" cy="62197"/>
      </dsp:txXfrm>
    </dsp:sp>
    <dsp:sp modelId="{C3CDF83B-5562-44A1-BAD9-A80BBF7E5997}">
      <dsp:nvSpPr>
        <dsp:cNvPr id="0" name=""/>
        <dsp:cNvSpPr/>
      </dsp:nvSpPr>
      <dsp:spPr>
        <a:xfrm>
          <a:off x="4076927" y="885557"/>
          <a:ext cx="352330" cy="1793063"/>
        </a:xfrm>
        <a:custGeom>
          <a:avLst/>
          <a:gdLst/>
          <a:ahLst/>
          <a:cxnLst/>
          <a:rect l="0" t="0" r="0" b="0"/>
          <a:pathLst>
            <a:path>
              <a:moveTo>
                <a:pt x="0" y="1793063"/>
              </a:moveTo>
              <a:lnTo>
                <a:pt x="176165" y="1793063"/>
              </a:lnTo>
              <a:lnTo>
                <a:pt x="176165" y="0"/>
              </a:lnTo>
              <a:lnTo>
                <a:pt x="352330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207409" y="1736405"/>
        <a:ext cx="91367" cy="91367"/>
      </dsp:txXfrm>
    </dsp:sp>
    <dsp:sp modelId="{36768F9B-AB6C-4AF0-BF6F-59BFF6B8C9CE}">
      <dsp:nvSpPr>
        <dsp:cNvPr id="0" name=""/>
        <dsp:cNvSpPr/>
      </dsp:nvSpPr>
      <dsp:spPr>
        <a:xfrm>
          <a:off x="4076927" y="264092"/>
          <a:ext cx="352330" cy="2414528"/>
        </a:xfrm>
        <a:custGeom>
          <a:avLst/>
          <a:gdLst/>
          <a:ahLst/>
          <a:cxnLst/>
          <a:rect l="0" t="0" r="0" b="0"/>
          <a:pathLst>
            <a:path>
              <a:moveTo>
                <a:pt x="0" y="2414528"/>
              </a:moveTo>
              <a:lnTo>
                <a:pt x="176165" y="2414528"/>
              </a:lnTo>
              <a:lnTo>
                <a:pt x="176165" y="0"/>
              </a:lnTo>
              <a:lnTo>
                <a:pt x="352330" y="0"/>
              </a:lnTo>
            </a:path>
          </a:pathLst>
        </a:custGeom>
        <a:noFill/>
        <a:ln w="158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92090" y="1410354"/>
        <a:ext cx="122004" cy="122004"/>
      </dsp:txXfrm>
    </dsp:sp>
    <dsp:sp modelId="{3AC4437A-1B5C-46DC-B67C-0FB370EC7819}">
      <dsp:nvSpPr>
        <dsp:cNvPr id="0" name=""/>
        <dsp:cNvSpPr/>
      </dsp:nvSpPr>
      <dsp:spPr>
        <a:xfrm rot="16200000">
          <a:off x="1535534" y="1615993"/>
          <a:ext cx="2957530" cy="212525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Все воспитанники школы-интерната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82 учащихся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35534" y="1615993"/>
        <a:ext cx="2957530" cy="2125255"/>
      </dsp:txXfrm>
    </dsp:sp>
    <dsp:sp modelId="{8D695735-34C5-42C4-B0A3-7C54D910D36E}">
      <dsp:nvSpPr>
        <dsp:cNvPr id="0" name=""/>
        <dsp:cNvSpPr/>
      </dsp:nvSpPr>
      <dsp:spPr>
        <a:xfrm>
          <a:off x="4429258" y="2657"/>
          <a:ext cx="1569904" cy="52286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г. Ярославль и Ярославский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429258" y="2657"/>
        <a:ext cx="1569904" cy="522869"/>
      </dsp:txXfrm>
    </dsp:sp>
    <dsp:sp modelId="{E3CEB90D-EFBF-4C11-9115-CC98BE23FCD1}">
      <dsp:nvSpPr>
        <dsp:cNvPr id="0" name=""/>
        <dsp:cNvSpPr/>
      </dsp:nvSpPr>
      <dsp:spPr>
        <a:xfrm>
          <a:off x="4429258" y="645537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г. Ростов и Ростовский район</a:t>
          </a:r>
        </a:p>
      </dsp:txBody>
      <dsp:txXfrm>
        <a:off x="4429258" y="645537"/>
        <a:ext cx="1574533" cy="480040"/>
      </dsp:txXfrm>
    </dsp:sp>
    <dsp:sp modelId="{227B233C-2EEE-400D-BA32-908ED7DE1251}">
      <dsp:nvSpPr>
        <dsp:cNvPr id="0" name=""/>
        <dsp:cNvSpPr/>
      </dsp:nvSpPr>
      <dsp:spPr>
        <a:xfrm>
          <a:off x="4429258" y="1245588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</a:rPr>
            <a:t>Некоузский</a:t>
          </a:r>
          <a:r>
            <a:rPr lang="ru-RU" sz="1200" kern="1200" dirty="0" smtClean="0">
              <a:solidFill>
                <a:schemeClr val="tx1"/>
              </a:solidFill>
            </a:rPr>
            <a:t> р-он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429258" y="1245588"/>
        <a:ext cx="1574533" cy="480040"/>
      </dsp:txXfrm>
    </dsp:sp>
    <dsp:sp modelId="{372C65C6-8DB3-4C79-91C0-5420D8EE624A}">
      <dsp:nvSpPr>
        <dsp:cNvPr id="0" name=""/>
        <dsp:cNvSpPr/>
      </dsp:nvSpPr>
      <dsp:spPr>
        <a:xfrm>
          <a:off x="4429258" y="1845639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Некрасовский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429258" y="1845639"/>
        <a:ext cx="1574533" cy="480040"/>
      </dsp:txXfrm>
    </dsp:sp>
    <dsp:sp modelId="{2F5DED63-8A05-460B-B1BF-877F01F25550}">
      <dsp:nvSpPr>
        <dsp:cNvPr id="0" name=""/>
        <dsp:cNvSpPr/>
      </dsp:nvSpPr>
      <dsp:spPr>
        <a:xfrm>
          <a:off x="4429258" y="2445690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</a:rPr>
            <a:t>Угличский</a:t>
          </a:r>
          <a:r>
            <a:rPr lang="ru-RU" sz="1200" kern="1200" dirty="0" smtClean="0">
              <a:solidFill>
                <a:schemeClr val="tx1"/>
              </a:solidFill>
            </a:rPr>
            <a:t>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429258" y="2445690"/>
        <a:ext cx="1574533" cy="480040"/>
      </dsp:txXfrm>
    </dsp:sp>
    <dsp:sp modelId="{2B4E6BB5-D859-419B-9EF3-D97AA8F76CD6}">
      <dsp:nvSpPr>
        <dsp:cNvPr id="0" name=""/>
        <dsp:cNvSpPr/>
      </dsp:nvSpPr>
      <dsp:spPr>
        <a:xfrm>
          <a:off x="4429258" y="3045741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</a:rPr>
            <a:t>Переславский</a:t>
          </a:r>
          <a:r>
            <a:rPr lang="ru-RU" sz="1200" kern="1200" dirty="0" smtClean="0">
              <a:solidFill>
                <a:schemeClr val="tx1"/>
              </a:solidFill>
            </a:rPr>
            <a:t> район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4429258" y="3045741"/>
        <a:ext cx="1574533" cy="480040"/>
      </dsp:txXfrm>
    </dsp:sp>
    <dsp:sp modelId="{DE65D5F5-5E01-41AD-9F9D-DE510692F4E9}">
      <dsp:nvSpPr>
        <dsp:cNvPr id="0" name=""/>
        <dsp:cNvSpPr/>
      </dsp:nvSpPr>
      <dsp:spPr>
        <a:xfrm>
          <a:off x="4429258" y="3645792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г. Рыбинск и Рыбинский район</a:t>
          </a:r>
        </a:p>
      </dsp:txBody>
      <dsp:txXfrm>
        <a:off x="4429258" y="3645792"/>
        <a:ext cx="1574533" cy="480040"/>
      </dsp:txXfrm>
    </dsp:sp>
    <dsp:sp modelId="{627A9776-72C7-487A-98BD-53E7E3A32369}">
      <dsp:nvSpPr>
        <dsp:cNvPr id="0" name=""/>
        <dsp:cNvSpPr/>
      </dsp:nvSpPr>
      <dsp:spPr>
        <a:xfrm>
          <a:off x="4429258" y="4245842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Гаврилов – </a:t>
          </a:r>
          <a:r>
            <a:rPr lang="ru-RU" sz="1200" kern="1200" dirty="0" err="1" smtClean="0">
              <a:solidFill>
                <a:schemeClr val="tx1"/>
              </a:solidFill>
            </a:rPr>
            <a:t>Ямский</a:t>
          </a:r>
          <a:r>
            <a:rPr lang="ru-RU" sz="1200" kern="1200" dirty="0" smtClean="0">
              <a:solidFill>
                <a:schemeClr val="tx1"/>
              </a:solidFill>
            </a:rPr>
            <a:t> район</a:t>
          </a:r>
        </a:p>
      </dsp:txBody>
      <dsp:txXfrm>
        <a:off x="4429258" y="4245842"/>
        <a:ext cx="1574533" cy="480040"/>
      </dsp:txXfrm>
    </dsp:sp>
    <dsp:sp modelId="{8AE9FD40-6B85-4504-B0E3-32282CDFACE2}">
      <dsp:nvSpPr>
        <dsp:cNvPr id="0" name=""/>
        <dsp:cNvSpPr/>
      </dsp:nvSpPr>
      <dsp:spPr>
        <a:xfrm>
          <a:off x="4429258" y="4845893"/>
          <a:ext cx="1574533" cy="480040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Мышкин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9258" y="4845893"/>
        <a:ext cx="1574533" cy="480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B26FC-6A30-4D63-92CE-2D3DAD7A6F66}">
      <dsp:nvSpPr>
        <dsp:cNvPr id="0" name=""/>
        <dsp:cNvSpPr/>
      </dsp:nvSpPr>
      <dsp:spPr>
        <a:xfrm>
          <a:off x="3010768" y="2160241"/>
          <a:ext cx="1748724" cy="10810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Воспитанники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66863" y="2318556"/>
        <a:ext cx="1236534" cy="764411"/>
      </dsp:txXfrm>
    </dsp:sp>
    <dsp:sp modelId="{DA65419C-716F-4C71-A30E-F3411590DD6D}">
      <dsp:nvSpPr>
        <dsp:cNvPr id="0" name=""/>
        <dsp:cNvSpPr/>
      </dsp:nvSpPr>
      <dsp:spPr>
        <a:xfrm rot="16172875">
          <a:off x="3559942" y="1347380"/>
          <a:ext cx="632710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3630664" y="1511104"/>
        <a:ext cx="492373" cy="280673"/>
      </dsp:txXfrm>
    </dsp:sp>
    <dsp:sp modelId="{ED3AD5F3-C590-4271-A1D5-9572A35E2D7D}">
      <dsp:nvSpPr>
        <dsp:cNvPr id="0" name=""/>
        <dsp:cNvSpPr/>
      </dsp:nvSpPr>
      <dsp:spPr>
        <a:xfrm>
          <a:off x="3128966" y="3401"/>
          <a:ext cx="1477361" cy="963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Дом культуры п.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345321" y="144443"/>
        <a:ext cx="1044651" cy="681012"/>
      </dsp:txXfrm>
    </dsp:sp>
    <dsp:sp modelId="{88F2E55F-9C1D-49A0-BD09-C22B0307CE3C}">
      <dsp:nvSpPr>
        <dsp:cNvPr id="0" name=""/>
        <dsp:cNvSpPr/>
      </dsp:nvSpPr>
      <dsp:spPr>
        <a:xfrm rot="18479745">
          <a:off x="4305368" y="1524514"/>
          <a:ext cx="631791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2"/>
            <a:satOff val="3104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332341" y="1673369"/>
        <a:ext cx="491454" cy="280673"/>
      </dsp:txXfrm>
    </dsp:sp>
    <dsp:sp modelId="{2AD400AF-E39A-4147-8D45-B3565E8CCE5F}">
      <dsp:nvSpPr>
        <dsp:cNvPr id="0" name=""/>
        <dsp:cNvSpPr/>
      </dsp:nvSpPr>
      <dsp:spPr>
        <a:xfrm>
          <a:off x="4503280" y="360047"/>
          <a:ext cx="1673842" cy="956046"/>
        </a:xfrm>
        <a:prstGeom prst="ellipse">
          <a:avLst/>
        </a:prstGeom>
        <a:solidFill>
          <a:schemeClr val="accent5">
            <a:hueOff val="-309652"/>
            <a:satOff val="310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Музей п.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748408" y="500057"/>
        <a:ext cx="1183586" cy="676026"/>
      </dsp:txXfrm>
    </dsp:sp>
    <dsp:sp modelId="{0EE66C88-7116-42A9-B814-207330066A22}">
      <dsp:nvSpPr>
        <dsp:cNvPr id="0" name=""/>
        <dsp:cNvSpPr/>
      </dsp:nvSpPr>
      <dsp:spPr>
        <a:xfrm rot="20128126">
          <a:off x="4652534" y="2060344"/>
          <a:ext cx="412997" cy="391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9303"/>
            <a:satOff val="6209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657840" y="2163127"/>
        <a:ext cx="295431" cy="235132"/>
      </dsp:txXfrm>
    </dsp:sp>
    <dsp:sp modelId="{53682EB0-2E7A-4D0B-A9D7-7CDDF2555422}">
      <dsp:nvSpPr>
        <dsp:cNvPr id="0" name=""/>
        <dsp:cNvSpPr/>
      </dsp:nvSpPr>
      <dsp:spPr>
        <a:xfrm>
          <a:off x="4954963" y="1224136"/>
          <a:ext cx="1872134" cy="1122325"/>
        </a:xfrm>
        <a:prstGeom prst="ellipse">
          <a:avLst/>
        </a:prstGeom>
        <a:solidFill>
          <a:schemeClr val="accent5">
            <a:hueOff val="-619303"/>
            <a:satOff val="6209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Администрация сельского поселения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29131" y="1388497"/>
        <a:ext cx="1323798" cy="793603"/>
      </dsp:txXfrm>
    </dsp:sp>
    <dsp:sp modelId="{6C8A74FE-DD3C-4CE7-AF90-7D1D7E13920E}">
      <dsp:nvSpPr>
        <dsp:cNvPr id="0" name=""/>
        <dsp:cNvSpPr/>
      </dsp:nvSpPr>
      <dsp:spPr>
        <a:xfrm rot="508013">
          <a:off x="4785722" y="2631760"/>
          <a:ext cx="414236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28955"/>
            <a:satOff val="9313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786399" y="2716169"/>
        <a:ext cx="289965" cy="280673"/>
      </dsp:txXfrm>
    </dsp:sp>
    <dsp:sp modelId="{F693BFF9-09EB-4D2E-97A8-DF78DDA357AB}">
      <dsp:nvSpPr>
        <dsp:cNvPr id="0" name=""/>
        <dsp:cNvSpPr/>
      </dsp:nvSpPr>
      <dsp:spPr>
        <a:xfrm>
          <a:off x="5243000" y="2520282"/>
          <a:ext cx="1652808" cy="1011260"/>
        </a:xfrm>
        <a:prstGeom prst="ellipse">
          <a:avLst/>
        </a:prstGeom>
        <a:solidFill>
          <a:schemeClr val="accent5">
            <a:hueOff val="-928955"/>
            <a:satOff val="9313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КДН и ЗП при администрации с/п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485048" y="2668378"/>
        <a:ext cx="1168712" cy="715068"/>
      </dsp:txXfrm>
    </dsp:sp>
    <dsp:sp modelId="{A3DC1834-E3B3-46EB-92F6-2CD873257AB2}">
      <dsp:nvSpPr>
        <dsp:cNvPr id="0" name=""/>
        <dsp:cNvSpPr/>
      </dsp:nvSpPr>
      <dsp:spPr>
        <a:xfrm rot="2190558">
          <a:off x="4586315" y="3207015"/>
          <a:ext cx="597461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38607"/>
            <a:satOff val="12418"/>
            <a:lumOff val="-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600085" y="3258826"/>
        <a:ext cx="457124" cy="280673"/>
      </dsp:txXfrm>
    </dsp:sp>
    <dsp:sp modelId="{A3E9F50D-CEBF-4F88-A294-E35789C98068}">
      <dsp:nvSpPr>
        <dsp:cNvPr id="0" name=""/>
        <dsp:cNvSpPr/>
      </dsp:nvSpPr>
      <dsp:spPr>
        <a:xfrm>
          <a:off x="5079342" y="3672402"/>
          <a:ext cx="1537987" cy="963096"/>
        </a:xfrm>
        <a:prstGeom prst="ellipse">
          <a:avLst/>
        </a:prstGeom>
        <a:solidFill>
          <a:schemeClr val="accent5">
            <a:hueOff val="-1238607"/>
            <a:satOff val="12418"/>
            <a:lumOff val="-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Библиотеки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304575" y="3813444"/>
        <a:ext cx="1087521" cy="681012"/>
      </dsp:txXfrm>
    </dsp:sp>
    <dsp:sp modelId="{29CAE2AC-DCD9-4B5E-AD66-38D372076BF0}">
      <dsp:nvSpPr>
        <dsp:cNvPr id="0" name=""/>
        <dsp:cNvSpPr/>
      </dsp:nvSpPr>
      <dsp:spPr>
        <a:xfrm rot="4057052">
          <a:off x="4000147" y="3552923"/>
          <a:ext cx="664469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>
        <a:off x="4043596" y="3581599"/>
        <a:ext cx="524132" cy="280673"/>
      </dsp:txXfrm>
    </dsp:sp>
    <dsp:sp modelId="{2839ED55-686C-4202-AF3C-1F9353E57A11}">
      <dsp:nvSpPr>
        <dsp:cNvPr id="0" name=""/>
        <dsp:cNvSpPr/>
      </dsp:nvSpPr>
      <dsp:spPr>
        <a:xfrm>
          <a:off x="4071242" y="4365495"/>
          <a:ext cx="1395507" cy="963096"/>
        </a:xfrm>
        <a:prstGeom prst="ellipse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Стадион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275609" y="4506537"/>
        <a:ext cx="986773" cy="681012"/>
      </dsp:txXfrm>
    </dsp:sp>
    <dsp:sp modelId="{D4EA146C-F48D-4C99-8A7A-DD2F4485001B}">
      <dsp:nvSpPr>
        <dsp:cNvPr id="0" name=""/>
        <dsp:cNvSpPr/>
      </dsp:nvSpPr>
      <dsp:spPr>
        <a:xfrm rot="6403875">
          <a:off x="3244581" y="3550199"/>
          <a:ext cx="629779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57910"/>
            <a:satOff val="18626"/>
            <a:lumOff val="-1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3334950" y="3576559"/>
        <a:ext cx="489442" cy="280673"/>
      </dsp:txXfrm>
    </dsp:sp>
    <dsp:sp modelId="{EEB39019-80BA-459F-AE2D-98B065519709}">
      <dsp:nvSpPr>
        <dsp:cNvPr id="0" name=""/>
        <dsp:cNvSpPr/>
      </dsp:nvSpPr>
      <dsp:spPr>
        <a:xfrm>
          <a:off x="2459192" y="4362094"/>
          <a:ext cx="1563538" cy="963096"/>
        </a:xfrm>
        <a:prstGeom prst="ellipse">
          <a:avLst/>
        </a:prstGeom>
        <a:solidFill>
          <a:schemeClr val="accent5">
            <a:hueOff val="-1857910"/>
            <a:satOff val="18626"/>
            <a:lumOff val="-1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Учебные заведения района и области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688167" y="4503136"/>
        <a:ext cx="1105588" cy="681012"/>
      </dsp:txXfrm>
    </dsp:sp>
    <dsp:sp modelId="{ED26926A-8F33-4892-8096-FA085ACD760C}">
      <dsp:nvSpPr>
        <dsp:cNvPr id="0" name=""/>
        <dsp:cNvSpPr/>
      </dsp:nvSpPr>
      <dsp:spPr>
        <a:xfrm rot="8667842">
          <a:off x="2721250" y="3128395"/>
          <a:ext cx="475365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67562"/>
            <a:satOff val="21731"/>
            <a:lumOff val="-1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2848518" y="3181170"/>
        <a:ext cx="335028" cy="280673"/>
      </dsp:txXfrm>
    </dsp:sp>
    <dsp:sp modelId="{F82B266B-789D-4F7E-972A-7A5211350251}">
      <dsp:nvSpPr>
        <dsp:cNvPr id="0" name=""/>
        <dsp:cNvSpPr/>
      </dsp:nvSpPr>
      <dsp:spPr>
        <a:xfrm>
          <a:off x="1190921" y="3528391"/>
          <a:ext cx="1722488" cy="963096"/>
        </a:xfrm>
        <a:prstGeom prst="ellipse">
          <a:avLst/>
        </a:prstGeom>
        <a:solidFill>
          <a:schemeClr val="accent5">
            <a:hueOff val="-2167562"/>
            <a:satOff val="21731"/>
            <a:lumOff val="-1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Центр внешкольной работы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443174" y="3669433"/>
        <a:ext cx="1217982" cy="681012"/>
      </dsp:txXfrm>
    </dsp:sp>
    <dsp:sp modelId="{679F3358-9CD8-4BCA-8335-142A05649940}">
      <dsp:nvSpPr>
        <dsp:cNvPr id="0" name=""/>
        <dsp:cNvSpPr/>
      </dsp:nvSpPr>
      <dsp:spPr>
        <a:xfrm rot="10299878">
          <a:off x="2528573" y="2639259"/>
          <a:ext cx="359864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77214"/>
            <a:satOff val="24835"/>
            <a:lumOff val="-1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2635962" y="2724992"/>
        <a:ext cx="251905" cy="280673"/>
      </dsp:txXfrm>
    </dsp:sp>
    <dsp:sp modelId="{72AAB09E-502C-4EEB-B6A6-69185BB292C8}">
      <dsp:nvSpPr>
        <dsp:cNvPr id="0" name=""/>
        <dsp:cNvSpPr/>
      </dsp:nvSpPr>
      <dsp:spPr>
        <a:xfrm>
          <a:off x="953063" y="2544364"/>
          <a:ext cx="1425652" cy="963096"/>
        </a:xfrm>
        <a:prstGeom prst="ellipse">
          <a:avLst/>
        </a:prstGeom>
        <a:solidFill>
          <a:schemeClr val="accent5">
            <a:hueOff val="-2477214"/>
            <a:satOff val="24835"/>
            <a:lumOff val="-17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СЮТУР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161845" y="2685406"/>
        <a:ext cx="1008088" cy="681012"/>
      </dsp:txXfrm>
    </dsp:sp>
    <dsp:sp modelId="{EC4430D4-58E0-4E34-9F6A-41FD54A160D1}">
      <dsp:nvSpPr>
        <dsp:cNvPr id="0" name=""/>
        <dsp:cNvSpPr/>
      </dsp:nvSpPr>
      <dsp:spPr>
        <a:xfrm rot="12249561">
          <a:off x="2587057" y="1983786"/>
          <a:ext cx="442256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86865"/>
            <a:satOff val="27940"/>
            <a:lumOff val="-1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0800000">
        <a:off x="2713923" y="2104495"/>
        <a:ext cx="309579" cy="280673"/>
      </dsp:txXfrm>
    </dsp:sp>
    <dsp:sp modelId="{C0F86A38-55F5-4DA0-962F-B02896AF5442}">
      <dsp:nvSpPr>
        <dsp:cNvPr id="0" name=""/>
        <dsp:cNvSpPr/>
      </dsp:nvSpPr>
      <dsp:spPr>
        <a:xfrm>
          <a:off x="1168612" y="1303751"/>
          <a:ext cx="1351301" cy="963096"/>
        </a:xfrm>
        <a:prstGeom prst="ellipse">
          <a:avLst/>
        </a:prstGeom>
        <a:solidFill>
          <a:schemeClr val="accent5">
            <a:hueOff val="-2786865"/>
            <a:satOff val="27940"/>
            <a:lumOff val="-19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Волонтёры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66505" y="1444793"/>
        <a:ext cx="955515" cy="681012"/>
      </dsp:txXfrm>
    </dsp:sp>
    <dsp:sp modelId="{6B6227DA-C6F6-4179-9ABF-45E8CFF8D7B9}">
      <dsp:nvSpPr>
        <dsp:cNvPr id="0" name=""/>
        <dsp:cNvSpPr/>
      </dsp:nvSpPr>
      <dsp:spPr>
        <a:xfrm rot="13943674">
          <a:off x="2844638" y="1523628"/>
          <a:ext cx="627916" cy="4677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957625" y="1672776"/>
        <a:ext cx="487579" cy="280673"/>
      </dsp:txXfrm>
    </dsp:sp>
    <dsp:sp modelId="{3044DE02-D0D1-43AA-9EDE-079C056F5121}">
      <dsp:nvSpPr>
        <dsp:cNvPr id="0" name=""/>
        <dsp:cNvSpPr/>
      </dsp:nvSpPr>
      <dsp:spPr>
        <a:xfrm>
          <a:off x="1694976" y="360045"/>
          <a:ext cx="1516241" cy="963096"/>
        </a:xfrm>
        <a:prstGeom prst="ellipse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Дом ветеранов п. Петровское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917024" y="501087"/>
        <a:ext cx="1072145" cy="681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FB9D19-2B23-4DDA-BC40-0792F3F75DB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381633-1A52-4AB5-BAB8-22823D5D98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22233" cy="511256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работы социально-психологической службы ГОУ ЯО «Петровская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школа-интернат»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Ирина Алексеевна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Антонова Галина Васильевна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4" descr="P:\КАРТИНКИ\earth-w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94818"/>
            <a:ext cx="2448272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День правовых знаний\SDC12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456" y="3861048"/>
            <a:ext cx="3552529" cy="26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J:\День правовых знаний\SDC12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94793"/>
            <a:ext cx="3521967" cy="2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76672"/>
            <a:ext cx="4608512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Традиция - месячник правовых знаний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осстановленная соц.педагог 30.01.2015 г\соц.педагог 24.11.2015 г\КОНКУРСЫ школы\Подросток и закон 2015 г\на конкурс\IMG_34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09048"/>
            <a:ext cx="3485964" cy="2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осстановленная соц.педагог 30.01.2015 г\соц.педагог 24.11.2015 г\КОНКУРСЫ школы\Подросток и закон 2015 г\на конкурс\IMG_34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096" y="980728"/>
            <a:ext cx="37804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54870"/>
            <a:ext cx="3960440" cy="2638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6829700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Консультирование, подготовка и организация мероприятий с воспитанниками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54870"/>
            <a:ext cx="3530107" cy="264758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4816" y="3278571"/>
            <a:ext cx="2517744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290613"/>
            <a:ext cx="3384376" cy="25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25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76672"/>
            <a:ext cx="5976664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с инспектором ПДН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встреча с инспектором\встреча с инспектором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4037"/>
            <a:ext cx="4042667" cy="30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встреча с инспектором\встреча с инспектором 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466" y="1340768"/>
            <a:ext cx="3888433" cy="316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встреч с инспектором ГИБДД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4" y="836712"/>
            <a:ext cx="3850085" cy="28875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9" y="731520"/>
            <a:ext cx="3990341" cy="2992755"/>
          </a:xfrm>
        </p:spPr>
      </p:pic>
    </p:spTree>
    <p:extLst>
      <p:ext uri="{BB962C8B-B14F-4D97-AF65-F5344CB8AC3E}">
        <p14:creationId xmlns:p14="http://schemas.microsoft.com/office/powerpoint/2010/main" val="329255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Традиционное участие группы учащихся во Всероссийском Интернет-проекте «Подросток и закон»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72" y="3970672"/>
            <a:ext cx="3971187" cy="26421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1196753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Викторина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для учащихся 3-4-х классов по теме: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Интернета».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других команд.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- 2015 г.: дипломанты в возрастной категории 12-14 лет.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«Молодежь»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место среди 417 команд, команде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Спорт» выдан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участника.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013" y="1229009"/>
            <a:ext cx="1828959" cy="2773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215263"/>
            <a:ext cx="3024336" cy="219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школе социально-психологического тестирования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90266"/>
            <a:ext cx="3600400" cy="27002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908720"/>
            <a:ext cx="3754074" cy="2815555"/>
          </a:xfrm>
        </p:spPr>
      </p:pic>
    </p:spTree>
    <p:extLst>
      <p:ext uri="{BB962C8B-B14F-4D97-AF65-F5344CB8AC3E}">
        <p14:creationId xmlns:p14="http://schemas.microsoft.com/office/powerpoint/2010/main" val="183121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работа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Дни ПО фото, газета\фото ПО 25.02.16\IMG_34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26" y="3933056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 ростов 16.02.16\IMG_3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226" y="881007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7" y="887919"/>
            <a:ext cx="3449158" cy="2586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18" y="3869608"/>
            <a:ext cx="3576478" cy="26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17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мероприятиях – Дни ПО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960440" cy="2972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3" y="881336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7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2879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 правовых знаний и по профориентации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27" b="7147"/>
          <a:stretch/>
        </p:blipFill>
        <p:spPr>
          <a:xfrm>
            <a:off x="1619672" y="1124744"/>
            <a:ext cx="5688632" cy="44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7920880" cy="854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Совета ПБПУ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27330"/>
            <a:ext cx="3744416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760" y="692697"/>
            <a:ext cx="4054880" cy="2703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789040"/>
            <a:ext cx="3861048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5760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обучающиеся Петровской школы-интерната  – дети с ОВЗ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(имеют речевые нарушения)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3515013"/>
              </p:ext>
            </p:extLst>
          </p:nvPr>
        </p:nvGraphicFramePr>
        <p:xfrm>
          <a:off x="899592" y="1052736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1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и совместные мероприятия с родителями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76" y="908720"/>
            <a:ext cx="4212468" cy="2808312"/>
          </a:xfrm>
        </p:spPr>
      </p:pic>
    </p:spTree>
    <p:extLst>
      <p:ext uri="{BB962C8B-B14F-4D97-AF65-F5344CB8AC3E}">
        <p14:creationId xmlns:p14="http://schemas.microsoft.com/office/powerpoint/2010/main" val="133675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3284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Освещение  школьной жизни на страницах газеты «На школьной волне»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K:\DCIM\100SSCAM\SDC1269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6"/>
          <a:stretch/>
        </p:blipFill>
        <p:spPr bwMode="auto">
          <a:xfrm>
            <a:off x="4860032" y="1412776"/>
            <a:ext cx="3977317" cy="27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DCIM\100SSCAM\SDC1269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07"/>
          <a:stretch/>
        </p:blipFill>
        <p:spPr bwMode="auto">
          <a:xfrm>
            <a:off x="2267744" y="4077072"/>
            <a:ext cx="3723256" cy="25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DCIM\100SSCAM\SDC1269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1"/>
          <a:stretch/>
        </p:blipFill>
        <p:spPr bwMode="auto">
          <a:xfrm>
            <a:off x="275997" y="1844824"/>
            <a:ext cx="3983491" cy="27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ена\Desktop\Открытие СБО\SDC126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905" y="1531747"/>
            <a:ext cx="3024629" cy="239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200800" cy="85568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Сотрудничество  с волонтерами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PC1805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3240360" cy="24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4119" y="4288518"/>
            <a:ext cx="2816932" cy="1877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49" y="1124744"/>
            <a:ext cx="32432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8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выпускников: встречи, консультирование, помощь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64704"/>
            <a:ext cx="3672408" cy="2754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637086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92088"/>
          </a:xfrm>
        </p:spPr>
        <p:txBody>
          <a:bodyPr/>
          <a:lstStyle/>
          <a:p>
            <a:pPr marL="0" lvl="0" indent="342900" algn="ctr">
              <a:spcBef>
                <a:spcPts val="0"/>
              </a:spcBef>
            </a:pPr>
            <a:r>
              <a:rPr lang="ru-RU" sz="2000" cap="all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Результаты  </a:t>
            </a:r>
            <a:r>
              <a:rPr lang="ru-RU" sz="2000" cap="all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itchFamily="18" charset="0"/>
              </a:rPr>
              <a:t>работы</a:t>
            </a:r>
            <a:r>
              <a:rPr lang="ru-RU" sz="16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8352928" cy="561662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стабильно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низкие показатели количества детей и семей, состоящих на ШУ и ПДН,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самовольных уходов воспитанников,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наличие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благоприятного психологического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микроклимата,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100%-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трудоустройство выпускников школы,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своевременное решение проблемных ситуаций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89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8640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980728"/>
            <a:ext cx="7992888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новом проекте по созданию в школе кабинета профессиональной ориентации;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разделов карты развития учащегося;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нового содержания индивидуальных маршрутов сопровождения учащихся ШУ и группы «риска»;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размещение разработанных СПС материалов в новом разделе сайта школы «Методическая копилка».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692696"/>
            <a:ext cx="5400601" cy="3816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D6ECFF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Особенности контингента воспитанников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25254041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Основные направления работы СПС</a:t>
            </a: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7"/>
            <a:ext cx="8113943" cy="662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разработка школьных Положений, регламентирующих профилактическую работу школы-интерната;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в составе Совета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ПБПУ (планирование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СПС (с детьми и семья ШУ, с детьми и семьями группы «риска», с замещающими семьями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профилактике безнадзорности и правонарушений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учащихся, составление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заседаний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рейды в семьи, находящиеся на разных видах учета, в ТЖС, СОП;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с замещающими семьями;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по временной передаче детей-сирот и детей, ОБПР в семьи граждан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консультирования учащихся и родителей;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работы классных руководителей и воспитателей с детьми и семьями, состоящими на разных видах учета;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планов индивидуальной профилактической работы СПС с детьми и семьями, состоящими на разных видах учета;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</a:pP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</a:pP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lvl="0" indent="-342900">
              <a:spcBef>
                <a:spcPct val="20000"/>
              </a:spcBef>
              <a:spcAft>
                <a:spcPts val="300"/>
              </a:spcAft>
              <a:buClr>
                <a:srgbClr val="1AB39F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работы уголка по правовым знаниям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уголка;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трудоустройство учащихся на базе школы-интерната в период учебного года и летний период через Молодежный центр г. Ростова;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трудоустройство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выпускников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им  помощи, мониторинг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успешности выпускников;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защита и охрана прав несовершеннолетних, представление их интересов в различных инстанциях;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СПС общешкольных мероприятий по профилактике и правовому просвещению для учащихся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и проведение в школе Месячника правовых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 («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Подросток 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закон», мониторинг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правовых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подготовка и проведение в школе социально-психологического тестирования;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сотрудничество с волонтерами по реализации совместных проектов;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размещение информационных материалов на страницах школьной газеты «На школьной волне» сайте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7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882" y="15106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СПС  с учреждениями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Diagram 51"/>
          <p:cNvGrpSpPr>
            <a:grpSpLocks/>
          </p:cNvGrpSpPr>
          <p:nvPr/>
        </p:nvGrpSpPr>
        <p:grpSpPr bwMode="auto">
          <a:xfrm>
            <a:off x="323528" y="1196752"/>
            <a:ext cx="8424936" cy="5112568"/>
            <a:chOff x="1401" y="621"/>
            <a:chExt cx="8960" cy="9000"/>
          </a:xfrm>
        </p:grpSpPr>
        <p:sp>
          <p:nvSpPr>
            <p:cNvPr id="12" name="AutoShape 81"/>
            <p:cNvSpPr>
              <a:spLocks noChangeAspect="1" noChangeArrowheads="1" noTextEdit="1"/>
            </p:cNvSpPr>
            <p:nvPr/>
          </p:nvSpPr>
          <p:spPr bwMode="auto">
            <a:xfrm>
              <a:off x="1401" y="621"/>
              <a:ext cx="8960" cy="9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3" name="_s20560"/>
            <p:cNvSpPr>
              <a:spLocks noChangeShapeType="1"/>
            </p:cNvSpPr>
            <p:nvPr/>
          </p:nvSpPr>
          <p:spPr bwMode="auto">
            <a:xfrm flipV="1">
              <a:off x="5881" y="2123"/>
              <a:ext cx="0" cy="244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4" name="_s20559"/>
            <p:cNvSpPr>
              <a:spLocks noChangeArrowheads="1"/>
            </p:cNvSpPr>
            <p:nvPr/>
          </p:nvSpPr>
          <p:spPr bwMode="auto">
            <a:xfrm>
              <a:off x="5328" y="1017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Медицинские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учреждения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_s20558"/>
            <p:cNvSpPr>
              <a:spLocks noChangeShapeType="1"/>
            </p:cNvSpPr>
            <p:nvPr/>
          </p:nvSpPr>
          <p:spPr bwMode="auto">
            <a:xfrm flipV="1">
              <a:off x="6120" y="2419"/>
              <a:ext cx="1061" cy="220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6" name="_s20557"/>
            <p:cNvSpPr>
              <a:spLocks noChangeArrowheads="1"/>
            </p:cNvSpPr>
            <p:nvPr/>
          </p:nvSpPr>
          <p:spPr bwMode="auto">
            <a:xfrm>
              <a:off x="6868" y="1368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Отделения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СБ/Б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_s20556"/>
            <p:cNvSpPr>
              <a:spLocks noChangeShapeType="1"/>
            </p:cNvSpPr>
            <p:nvPr/>
          </p:nvSpPr>
          <p:spPr bwMode="auto">
            <a:xfrm flipV="1">
              <a:off x="6312" y="3250"/>
              <a:ext cx="1912" cy="15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8" name="_s20555"/>
            <p:cNvSpPr>
              <a:spLocks noChangeArrowheads="1"/>
            </p:cNvSpPr>
            <p:nvPr/>
          </p:nvSpPr>
          <p:spPr bwMode="auto">
            <a:xfrm>
              <a:off x="8103" y="2353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Отделы </a:t>
              </a:r>
              <a:r>
                <a:rPr kumimoji="0" lang="ru-RU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ЗАГСа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_s20554"/>
            <p:cNvSpPr>
              <a:spLocks noChangeShapeType="1"/>
            </p:cNvSpPr>
            <p:nvPr/>
          </p:nvSpPr>
          <p:spPr bwMode="auto">
            <a:xfrm flipV="1">
              <a:off x="6419" y="4451"/>
              <a:ext cx="2384" cy="54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0" name="_s20553"/>
            <p:cNvSpPr>
              <a:spLocks noChangeArrowheads="1"/>
            </p:cNvSpPr>
            <p:nvPr/>
          </p:nvSpPr>
          <p:spPr bwMode="auto">
            <a:xfrm>
              <a:off x="8789" y="3776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Жилищные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организации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_s20552"/>
            <p:cNvSpPr>
              <a:spLocks noChangeShapeType="1"/>
            </p:cNvSpPr>
            <p:nvPr/>
          </p:nvSpPr>
          <p:spPr bwMode="auto">
            <a:xfrm>
              <a:off x="6419" y="5241"/>
              <a:ext cx="2385" cy="54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2" name="_s20551"/>
            <p:cNvSpPr>
              <a:spLocks noChangeArrowheads="1"/>
            </p:cNvSpPr>
            <p:nvPr/>
          </p:nvSpPr>
          <p:spPr bwMode="auto">
            <a:xfrm>
              <a:off x="8789" y="5356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ОУФМС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_s20550"/>
            <p:cNvSpPr>
              <a:spLocks noChangeShapeType="1"/>
            </p:cNvSpPr>
            <p:nvPr/>
          </p:nvSpPr>
          <p:spPr bwMode="auto">
            <a:xfrm>
              <a:off x="6313" y="5462"/>
              <a:ext cx="1913" cy="152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4" name="_s20549"/>
            <p:cNvSpPr>
              <a:spLocks noChangeArrowheads="1"/>
            </p:cNvSpPr>
            <p:nvPr/>
          </p:nvSpPr>
          <p:spPr bwMode="auto">
            <a:xfrm>
              <a:off x="8104" y="6779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Управления обр-я</a:t>
              </a: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Органы опеки и попечит-ва</a:t>
              </a: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Администрация города и района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_s20548"/>
            <p:cNvSpPr>
              <a:spLocks noChangeShapeType="1"/>
            </p:cNvSpPr>
            <p:nvPr/>
          </p:nvSpPr>
          <p:spPr bwMode="auto">
            <a:xfrm>
              <a:off x="6122" y="5615"/>
              <a:ext cx="1062" cy="220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6" name="_s20547"/>
            <p:cNvSpPr>
              <a:spLocks noChangeArrowheads="1"/>
            </p:cNvSpPr>
            <p:nvPr/>
          </p:nvSpPr>
          <p:spPr bwMode="auto">
            <a:xfrm>
              <a:off x="6869" y="7764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Образовательные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учреждения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_s20546"/>
            <p:cNvSpPr>
              <a:spLocks noChangeShapeType="1"/>
            </p:cNvSpPr>
            <p:nvPr/>
          </p:nvSpPr>
          <p:spPr bwMode="auto">
            <a:xfrm>
              <a:off x="5883" y="5670"/>
              <a:ext cx="1" cy="2447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28" name="_s20545"/>
            <p:cNvSpPr>
              <a:spLocks noChangeArrowheads="1"/>
            </p:cNvSpPr>
            <p:nvPr/>
          </p:nvSpPr>
          <p:spPr bwMode="auto">
            <a:xfrm>
              <a:off x="5329" y="8116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Инспекция ПДН, 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КДН и ЗП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_s20544"/>
            <p:cNvSpPr>
              <a:spLocks noChangeShapeType="1"/>
            </p:cNvSpPr>
            <p:nvPr/>
          </p:nvSpPr>
          <p:spPr bwMode="auto">
            <a:xfrm flipH="1">
              <a:off x="4583" y="5616"/>
              <a:ext cx="1061" cy="220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0" name="_s20543"/>
            <p:cNvSpPr>
              <a:spLocks noChangeArrowheads="1"/>
            </p:cNvSpPr>
            <p:nvPr/>
          </p:nvSpPr>
          <p:spPr bwMode="auto">
            <a:xfrm>
              <a:off x="3789" y="7765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Молодежный центр «Ростов Великий»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</a:t>
              </a:r>
              <a:r>
                <a:rPr kumimoji="0" lang="ru-RU" sz="9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учр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-я доп. образ-я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_s20542"/>
            <p:cNvSpPr>
              <a:spLocks noChangeShapeType="1"/>
            </p:cNvSpPr>
            <p:nvPr/>
          </p:nvSpPr>
          <p:spPr bwMode="auto">
            <a:xfrm flipH="1">
              <a:off x="3540" y="5464"/>
              <a:ext cx="1912" cy="152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" name="_s20541"/>
            <p:cNvSpPr>
              <a:spLocks noChangeArrowheads="1"/>
            </p:cNvSpPr>
            <p:nvPr/>
          </p:nvSpPr>
          <p:spPr bwMode="auto">
            <a:xfrm>
              <a:off x="2554" y="6780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Управление соц. 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обеспечения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населения</a:t>
              </a: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_s20540"/>
            <p:cNvSpPr>
              <a:spLocks noChangeShapeType="1"/>
            </p:cNvSpPr>
            <p:nvPr/>
          </p:nvSpPr>
          <p:spPr bwMode="auto">
            <a:xfrm flipH="1">
              <a:off x="2960" y="5243"/>
              <a:ext cx="2385" cy="54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4" name="_s20539"/>
            <p:cNvSpPr>
              <a:spLocks noChangeArrowheads="1"/>
            </p:cNvSpPr>
            <p:nvPr/>
          </p:nvSpPr>
          <p:spPr bwMode="auto">
            <a:xfrm>
              <a:off x="1868" y="5357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Управление П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енсионного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фонда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_s20538"/>
            <p:cNvSpPr>
              <a:spLocks noChangeShapeType="1"/>
            </p:cNvSpPr>
            <p:nvPr/>
          </p:nvSpPr>
          <p:spPr bwMode="auto">
            <a:xfrm flipH="1" flipV="1">
              <a:off x="2959" y="4455"/>
              <a:ext cx="2386" cy="543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6" name="_s20537"/>
            <p:cNvSpPr>
              <a:spLocks noChangeArrowheads="1"/>
            </p:cNvSpPr>
            <p:nvPr/>
          </p:nvSpPr>
          <p:spPr bwMode="auto">
            <a:xfrm>
              <a:off x="1868" y="3777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Нотариальная</a:t>
              </a:r>
              <a:r>
                <a:rPr kumimoji="0" lang="ru-RU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контора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_s20536"/>
            <p:cNvSpPr>
              <a:spLocks noChangeShapeType="1"/>
            </p:cNvSpPr>
            <p:nvPr/>
          </p:nvSpPr>
          <p:spPr bwMode="auto">
            <a:xfrm flipH="1" flipV="1">
              <a:off x="3537" y="3253"/>
              <a:ext cx="1914" cy="152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8" name="_s20535"/>
            <p:cNvSpPr>
              <a:spLocks noChangeArrowheads="1"/>
            </p:cNvSpPr>
            <p:nvPr/>
          </p:nvSpPr>
          <p:spPr bwMode="auto">
            <a:xfrm>
              <a:off x="2553" y="2354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cs typeface="Arial" pitchFamily="34" charset="0"/>
                </a:rPr>
                <a:t>Налоговая служба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_s20534"/>
            <p:cNvSpPr>
              <a:spLocks noChangeShapeType="1"/>
            </p:cNvSpPr>
            <p:nvPr/>
          </p:nvSpPr>
          <p:spPr bwMode="auto">
            <a:xfrm flipH="1" flipV="1">
              <a:off x="4579" y="2420"/>
              <a:ext cx="1063" cy="220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40" name="_s20533"/>
            <p:cNvSpPr>
              <a:spLocks noChangeArrowheads="1"/>
            </p:cNvSpPr>
            <p:nvPr/>
          </p:nvSpPr>
          <p:spPr bwMode="auto">
            <a:xfrm>
              <a:off x="3788" y="1369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Прокуратура, суды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_s20532"/>
            <p:cNvSpPr>
              <a:spLocks noChangeArrowheads="1"/>
            </p:cNvSpPr>
            <p:nvPr/>
          </p:nvSpPr>
          <p:spPr bwMode="auto">
            <a:xfrm>
              <a:off x="5328" y="4568"/>
              <a:ext cx="1107" cy="1107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Администрация, 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</a:t>
              </a: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оциальный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педагог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896544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1122817"/>
              </p:ext>
            </p:extLst>
          </p:nvPr>
        </p:nvGraphicFramePr>
        <p:xfrm>
          <a:off x="827584" y="1052736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4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583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Школьное объединение    «Мой дом»</a:t>
            </a:r>
          </a:p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руппы-фирмы</a:t>
            </a:r>
          </a:p>
        </p:txBody>
      </p:sp>
      <p:pic>
        <p:nvPicPr>
          <p:cNvPr id="1027" name="Picture 3" descr="C:\Users\Педагог\Desktop\фото самоуправление\0 кл. Самоумей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55" y="1268760"/>
            <a:ext cx="3600401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едагог\Desktop\фото самоуправление\7 Верные друзь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81061"/>
            <a:ext cx="3635896" cy="242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едагог\Desktop\фото самоуправление\2-3 Дружб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521" y="1268760"/>
            <a:ext cx="3600401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едагог\Desktop\фото самоуправление\8-9 Новое поколени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165" y="4029066"/>
            <a:ext cx="3563890" cy="23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ена\Desktop\сельхоз. работы\P100038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552" y="1124744"/>
            <a:ext cx="35694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1" cy="5669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Трудоустройство воспитанников  на базе школы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337" y="3956930"/>
            <a:ext cx="3483379" cy="2612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1115260"/>
            <a:ext cx="3362036" cy="25215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221088"/>
            <a:ext cx="3372503" cy="25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669</Words>
  <Application>Microsoft Office PowerPoint</Application>
  <PresentationFormat>Экран (4:3)</PresentationFormat>
  <Paragraphs>117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Опыт работы социально-психологической службы ГОУ ЯО «Петровская  школа-интернат»     социальный педагог Тарасова Ирина Алексеевна педагог-психолог  Антонова Галина Васильевна  2017 г.    </vt:lpstr>
      <vt:lpstr>Все обучающиеся Петровской школы-интерната  – дети с ОВЗ   (имеют речевые нарушения)</vt:lpstr>
      <vt:lpstr>Особенности контингента воспитанников</vt:lpstr>
      <vt:lpstr>Презентация PowerPoint</vt:lpstr>
      <vt:lpstr>Презентация PowerPoint</vt:lpstr>
      <vt:lpstr>Взаимодействие СПС  с учреждениями  </vt:lpstr>
      <vt:lpstr>Взаимодействие с социумом</vt:lpstr>
      <vt:lpstr>Презентация PowerPoint</vt:lpstr>
      <vt:lpstr>         Трудоустройство воспитанников  на базе школы</vt:lpstr>
      <vt:lpstr>Традиция - месячник правовых знаний</vt:lpstr>
      <vt:lpstr> Консультирование, подготовка и организация мероприятий с воспитанниками </vt:lpstr>
      <vt:lpstr>Сотрудничество с инспектором ПДН</vt:lpstr>
      <vt:lpstr>Организация встреч с инспектором ГИБДД</vt:lpstr>
      <vt:lpstr>Традиционное участие группы учащихся во Всероссийском Интернет-проекте «Подросток и закон»</vt:lpstr>
      <vt:lpstr>Проведение в школе социально-психологического тестирования</vt:lpstr>
      <vt:lpstr>Профориентационная работа</vt:lpstr>
      <vt:lpstr>Участие в профориентационных мероприятиях – Дни ПО </vt:lpstr>
      <vt:lpstr>Стенд правовых знаний и по профориентации</vt:lpstr>
      <vt:lpstr>Работа ПМПк и Совета ПБПУ</vt:lpstr>
      <vt:lpstr>Родительские собрания и совместные мероприятия с родителями</vt:lpstr>
      <vt:lpstr>Освещение  школьной жизни на страницах газеты «На школьной волне»</vt:lpstr>
      <vt:lpstr>Сотрудничество  с волонтерами</vt:lpstr>
      <vt:lpstr>Постинтернатное сопровождение выпускников: встречи, консультирование, помощь</vt:lpstr>
      <vt:lpstr>Результаты  работы </vt:lpstr>
      <vt:lpstr>Перспективы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Педагог</dc:creator>
  <cp:lastModifiedBy>Ольга Владимировна Чиркун</cp:lastModifiedBy>
  <cp:revision>146</cp:revision>
  <dcterms:created xsi:type="dcterms:W3CDTF">2012-11-14T12:45:43Z</dcterms:created>
  <dcterms:modified xsi:type="dcterms:W3CDTF">2017-11-22T09:29:56Z</dcterms:modified>
</cp:coreProperties>
</file>