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62" r:id="rId4"/>
    <p:sldId id="266" r:id="rId5"/>
    <p:sldId id="267" r:id="rId6"/>
    <p:sldId id="268" r:id="rId7"/>
    <p:sldId id="265" r:id="rId8"/>
    <p:sldId id="270" r:id="rId9"/>
    <p:sldId id="269" r:id="rId10"/>
    <p:sldId id="271" r:id="rId11"/>
    <p:sldId id="272" r:id="rId12"/>
    <p:sldId id="273" r:id="rId13"/>
    <p:sldId id="274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D3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1680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kbzh@iro.yar.ru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ww.iro.yar.ru/index.php?id=107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o.yar.ru/index.php?id=3465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o.yar.ru/fileadmin/iro/k_fk_bzh/2018/MR-Terrorizm-ehkstremizm.pdf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ro.yar.ru/fileadmin/iro/k_fk_bzh/2019/Organizacija_profilakt_dejat_po_PT_i_EH.pdf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ro.yar.ru/fileadmin/iro/k_fk_bzh/2018/protiv-terr-maket.pdf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1271" y="1761989"/>
            <a:ext cx="90247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Обобщение и распространение </a:t>
            </a:r>
            <a:endParaRPr lang="ru-RU" sz="36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лучших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практик и методов работы </a:t>
            </a:r>
            <a:endParaRPr lang="ru-RU" sz="36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формированию критического отношения обучающихся к идеологии </a:t>
            </a:r>
            <a:endParaRPr lang="ru-RU" sz="36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терроризма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экстремизма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6699" y="4474682"/>
            <a:ext cx="8944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Щербак Александр Павлович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кафедры физической культуры и безопасности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автономного учреждения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 Ярославской области «Институт развития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680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Обобщение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распространение лучших практик и методов работы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47600" y="2501005"/>
            <a:ext cx="37214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проекта осуществляется трехлетняя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обобщению практического опыта педагогов образовательных организаций Ярославской области в сфере профилактики идеологии экстремизма и терроризма.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сборник обобщения опыта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предполагается сделать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2019 года по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итогам регионального конкурса на лучшую разработку учебного мероприятия по профилактике распространения идеологии экстремизма и терроризма среди обучающихся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Ярославской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104" t="11852" r="25729" b="42407"/>
          <a:stretch/>
        </p:blipFill>
        <p:spPr>
          <a:xfrm>
            <a:off x="182878" y="1876790"/>
            <a:ext cx="7750847" cy="40560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5060" t="11270" r="25833" b="63650"/>
          <a:stretch/>
        </p:blipFill>
        <p:spPr>
          <a:xfrm>
            <a:off x="7739149" y="925522"/>
            <a:ext cx="4265415" cy="12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680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Обобщение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распространение лучших практик и методов работы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08262" y="2052118"/>
            <a:ext cx="37214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проекта осуществляется трехлетняя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обобщению практического опыта педагогов образовательных организаций Ярославской области в сфере профилактики идеологии экстремизма и терроризма.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завершению реализации проекта в 2020 году предполагается выпуск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третьего сборника обобщения опыта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регионального конкурса на лучшую организацию профилактики идеологии экстремизма и терроризма в общеобразовательной организации Ярославской области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5105" t="10833" r="25833" b="5556"/>
          <a:stretch/>
        </p:blipFill>
        <p:spPr>
          <a:xfrm>
            <a:off x="1033620" y="914400"/>
            <a:ext cx="6070053" cy="58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680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Обобщение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распространение лучших практик и методов работы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40992" y="2501005"/>
            <a:ext cx="65280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лучших практик и методов работы формирования критического отношения обучающихся к идеологии терроризма и экстремизма осуществляется в ходе: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курсов повышения квалификации ««Организация профилактических мероприятий по противодействию терроризму и экстремизму в образовательном учреждении»;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учебных семинаров, связанных с развитием региональной системы образования;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региональных слетов учителей и преподавателей-организаторов основ безопасности жизнедеятельности.</a:t>
            </a:r>
          </a:p>
          <a:p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Широкий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 деятельности обусловлен тем, что только общими усилиями можно решать злободневный вопрос противодействия идеологии терроризма и экстремизма в молодежной среде и образовательной сфере.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25060" t="11270" r="25833" b="63650"/>
          <a:stretch/>
        </p:blipFill>
        <p:spPr>
          <a:xfrm>
            <a:off x="7739149" y="925522"/>
            <a:ext cx="4265415" cy="12253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6965" t="15207" r="25647" b="7446"/>
          <a:stretch/>
        </p:blipFill>
        <p:spPr>
          <a:xfrm>
            <a:off x="570695" y="1202826"/>
            <a:ext cx="4729221" cy="55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836439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40" y="270749"/>
            <a:ext cx="910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Обобщение и распространение лучших практик и методов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работы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формированию критического отношения обучающихся к идеологии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терроризма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экстремизма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35772" y="247757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Контактная информация:</a:t>
            </a:r>
          </a:p>
          <a:p>
            <a:r>
              <a:rPr lang="ru-RU" sz="2000" dirty="0"/>
              <a:t>Россия г. Ярославль, ул. Богдановича, </a:t>
            </a:r>
            <a:r>
              <a:rPr lang="ru-RU" sz="2000" dirty="0" smtClean="0"/>
              <a:t>16, </a:t>
            </a:r>
            <a:r>
              <a:rPr lang="ru-RU" sz="2000" dirty="0" err="1" smtClean="0"/>
              <a:t>каб</a:t>
            </a:r>
            <a:r>
              <a:rPr lang="ru-RU" sz="2000" dirty="0" smtClean="0"/>
              <a:t>. 420</a:t>
            </a:r>
          </a:p>
          <a:p>
            <a:r>
              <a:rPr lang="ru-RU" sz="2000" dirty="0" smtClean="0"/>
              <a:t>кафедра физической культуры и безопасности жизнедеятельности ГАУ ДПО ЯО «ИРО»</a:t>
            </a:r>
            <a:endParaRPr lang="ru-RU" sz="2000" dirty="0"/>
          </a:p>
          <a:p>
            <a:r>
              <a:rPr lang="ru-RU" sz="2000" dirty="0"/>
              <a:t>Тел.: +7 (4852) </a:t>
            </a:r>
            <a:r>
              <a:rPr lang="ru-RU" sz="2000" dirty="0" smtClean="0"/>
              <a:t>23-09-67 </a:t>
            </a:r>
            <a:endParaRPr lang="ru-RU" sz="2000" dirty="0"/>
          </a:p>
          <a:p>
            <a:r>
              <a:rPr lang="ru-RU" sz="2000" dirty="0"/>
              <a:t>Сайт: www.iro.yar.ru</a:t>
            </a:r>
          </a:p>
          <a:p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 </a:t>
            </a:r>
            <a:r>
              <a:rPr lang="en-US" sz="2000" dirty="0">
                <a:hlinkClick r:id="rId3"/>
              </a:rPr>
              <a:t>fkbzh@iro.yar.ru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2477578"/>
            <a:ext cx="2640413" cy="214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680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Обобщение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распространение лучших практик и методов работы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5105" t="10833" r="25833" b="5556"/>
          <a:stretch/>
        </p:blipFill>
        <p:spPr>
          <a:xfrm>
            <a:off x="1033620" y="914400"/>
            <a:ext cx="6070053" cy="5818746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601884" y="5178830"/>
            <a:ext cx="4056611" cy="432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279227" y="2048549"/>
            <a:ext cx="42338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Предполагается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следующих задач: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составление актуального перечня федеральных нормативно-правовых актов в сфере противодействия терроризму и экстремизму;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разработка методических рекомендаций по вопросам профилактики идеологии экстремизма и терроризма с учетом региональных особенностей;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обобщение регионального педагогического опыта по вопросам профилактики идеологии экстремизма и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терроризма.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680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Обобщение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распространение лучших практик и методов работы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547" t="12288" r="26692" b="39154"/>
          <a:stretch/>
        </p:blipFill>
        <p:spPr>
          <a:xfrm>
            <a:off x="154969" y="1744548"/>
            <a:ext cx="8734567" cy="499508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679469" y="5526462"/>
            <a:ext cx="4056611" cy="7096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9298" t="16433" r="27413" b="59626"/>
          <a:stretch/>
        </p:blipFill>
        <p:spPr>
          <a:xfrm>
            <a:off x="8016704" y="1652290"/>
            <a:ext cx="3971339" cy="1235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9298" t="58972" r="27413" b="27192"/>
          <a:stretch/>
        </p:blipFill>
        <p:spPr>
          <a:xfrm>
            <a:off x="8011585" y="2887740"/>
            <a:ext cx="3976458" cy="71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680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Обобщение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распространение лучших практик и методов работы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175" t="11989" r="25789" b="34678"/>
          <a:stretch/>
        </p:blipFill>
        <p:spPr>
          <a:xfrm>
            <a:off x="208548" y="1744548"/>
            <a:ext cx="8214580" cy="5025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7193" t="32729" r="27631" b="15185"/>
          <a:stretch/>
        </p:blipFill>
        <p:spPr>
          <a:xfrm>
            <a:off x="8326235" y="2251713"/>
            <a:ext cx="3733856" cy="31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680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Обобщение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распространение лучших практик и методов работы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6667" t="18572" r="25833" b="10952"/>
          <a:stretch/>
        </p:blipFill>
        <p:spPr>
          <a:xfrm>
            <a:off x="1125611" y="1007648"/>
            <a:ext cx="5534116" cy="5850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5060" t="11905" r="27083" b="55397"/>
          <a:stretch/>
        </p:blipFill>
        <p:spPr>
          <a:xfrm>
            <a:off x="6736079" y="1744548"/>
            <a:ext cx="5388603" cy="2070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5060" t="11270" r="25833" b="63650"/>
          <a:stretch/>
        </p:blipFill>
        <p:spPr>
          <a:xfrm>
            <a:off x="6736079" y="4351125"/>
            <a:ext cx="5369803" cy="15425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36079" y="6059973"/>
            <a:ext cx="4073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6"/>
              </a:rPr>
              <a:t>http://</a:t>
            </a:r>
            <a:r>
              <a:rPr lang="ru-RU" dirty="0" smtClean="0">
                <a:hlinkClick r:id="rId6"/>
              </a:rPr>
              <a:t>www.iro.yar.ru/index.php?id=3465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659727" y="3832188"/>
            <a:ext cx="4073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7"/>
              </a:rPr>
              <a:t>http://</a:t>
            </a:r>
            <a:r>
              <a:rPr lang="ru-RU" dirty="0" smtClean="0">
                <a:hlinkClick r:id="rId7"/>
              </a:rPr>
              <a:t>www.iro.yar.ru/index.php?id=1072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25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680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Обобщение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распространение лучших практик и методов работы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36667" t="67935" r="25833" b="11367"/>
          <a:stretch/>
        </p:blipFill>
        <p:spPr>
          <a:xfrm>
            <a:off x="11847" y="3326952"/>
            <a:ext cx="7162037" cy="2223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826" y="1744548"/>
            <a:ext cx="3048507" cy="3005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32861" t="16667" r="31841" b="21509"/>
          <a:stretch/>
        </p:blipFill>
        <p:spPr>
          <a:xfrm>
            <a:off x="8318413" y="2410691"/>
            <a:ext cx="3870679" cy="38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680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Обобщение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распространение лучших практик и методов работы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4" y="1219355"/>
            <a:ext cx="3753847" cy="5325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36667" t="45905" r="36067" b="35064"/>
          <a:stretch/>
        </p:blipFill>
        <p:spPr>
          <a:xfrm>
            <a:off x="4959816" y="1202826"/>
            <a:ext cx="6657520" cy="2613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7916" t="35146" r="30241" b="27193"/>
          <a:stretch/>
        </p:blipFill>
        <p:spPr>
          <a:xfrm>
            <a:off x="4367463" y="4006517"/>
            <a:ext cx="5014247" cy="25386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550152" y="4010096"/>
            <a:ext cx="1554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6"/>
              </a:rPr>
              <a:t>Текст издания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1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680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Обобщение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распространение лучших практик и методов работы 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692662"/>
              </p:ext>
            </p:extLst>
          </p:nvPr>
        </p:nvGraphicFramePr>
        <p:xfrm>
          <a:off x="325051" y="2028305"/>
          <a:ext cx="2658117" cy="3765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r:id="rId3" imgW="4000285" imgH="5667139" progId="AcroExch.Document.DC">
                  <p:embed/>
                </p:oleObj>
              </mc:Choice>
              <mc:Fallback>
                <p:oleObj name="Acrobat Document" r:id="rId3" imgW="4000285" imgH="5667139" progId="AcroExch.Document.DC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051" y="2028305"/>
                        <a:ext cx="2658117" cy="3765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36667" t="22086" r="36067" b="55014"/>
          <a:stretch/>
        </p:blipFill>
        <p:spPr>
          <a:xfrm>
            <a:off x="2983168" y="1344663"/>
            <a:ext cx="5131247" cy="2424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30351" t="17953" r="31491" b="9999"/>
          <a:stretch/>
        </p:blipFill>
        <p:spPr>
          <a:xfrm>
            <a:off x="8114414" y="2635589"/>
            <a:ext cx="3873895" cy="41143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68449" y="5424639"/>
            <a:ext cx="1554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8" tooltip="Opens internal link in current window"/>
              </a:rPr>
              <a:t>Текст издания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1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680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Обобщение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распространение лучших практик и методов работы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6" y="1356026"/>
            <a:ext cx="3180768" cy="4512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9366" y="2403381"/>
            <a:ext cx="746482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проекта осуществляется трехлетняя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обобщению практического опыта педагогов образовательных организаций Ярославской области в сфере профилактики идеологии экстремизма и терроризма.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пособие «Противодействие идеологии терроризма и экстремизма в образовательных организациях Ярославской области»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себя два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раздела: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ополнительное профессиональное образование педагогов Ярославской области по вопросам профилактики идеологии экстремизма и терроризма в образовательной сфере: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повышения квалификации кадров в сфере обеспечения национальной безопасности в молодежной среде;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региональный проект «Профилактика распространения идеологии экстремизма и терроризма в образовательной сфере Ярославской области».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организация профилактических мероприятий по противодействию идеологии терроризма и экстремизма во внеурочной и урочной деятельности на примере семи образовательных организаций Ярославской области.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25060" t="11270" r="25833" b="63650"/>
          <a:stretch/>
        </p:blipFill>
        <p:spPr>
          <a:xfrm>
            <a:off x="7739149" y="925522"/>
            <a:ext cx="4265415" cy="12253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51779" y="6021986"/>
            <a:ext cx="1554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Текст издания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4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568</Words>
  <Application>Microsoft Office PowerPoint</Application>
  <PresentationFormat>Широкоэкранный</PresentationFormat>
  <Paragraphs>57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1_Тема Office</vt:lpstr>
      <vt:lpstr>2_Тема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Александр Павлович Щербак</cp:lastModifiedBy>
  <cp:revision>41</cp:revision>
  <dcterms:created xsi:type="dcterms:W3CDTF">2017-01-30T13:00:35Z</dcterms:created>
  <dcterms:modified xsi:type="dcterms:W3CDTF">2019-09-20T06:39:54Z</dcterms:modified>
  <cp:contentStatus/>
</cp:coreProperties>
</file>