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85" r:id="rId4"/>
    <p:sldId id="304" r:id="rId5"/>
    <p:sldId id="307" r:id="rId6"/>
    <p:sldId id="309" r:id="rId7"/>
    <p:sldId id="310" r:id="rId8"/>
    <p:sldId id="313" r:id="rId9"/>
    <p:sldId id="314" r:id="rId10"/>
    <p:sldId id="315" r:id="rId11"/>
    <p:sldId id="316" r:id="rId12"/>
    <p:sldId id="318" r:id="rId13"/>
    <p:sldId id="305" r:id="rId14"/>
    <p:sldId id="30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A4C"/>
    <a:srgbClr val="A5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5" d="100"/>
          <a:sy n="105" d="100"/>
        </p:scale>
        <p:origin x="-72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19.05.2022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rahovan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68783" y="61406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9313" y="3079024"/>
            <a:ext cx="6761275" cy="954107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примерных рабочих программ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 и обществознанию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9867" y="4055533"/>
            <a:ext cx="635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Н.В.,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к.и.н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  <a:r>
              <a:rPr lang="ru-RU" sz="20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ЯО 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  <a:endParaRPr lang="en-US" sz="20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strahovan@mail.ru</a:t>
            </a:r>
            <a:endParaRPr lang="ru-RU" sz="20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– 06 – 34 </a:t>
            </a: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1932" y="491067"/>
            <a:ext cx="9364135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4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8734" y="208336"/>
            <a:ext cx="9999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рабочей программы по обществознанию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1266" y="510741"/>
            <a:ext cx="7332133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записка, включающая цели изучения учебного предмета, общую характеристику предмета, место предмета в учебном плане.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 (по годам обучения).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рабочей программы: 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и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(раскрываются на основе обновленного ФГОС ООО с учетом специфики учебного предмета)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(по годам обучения).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(примерные темы и количество часов, отводимое на их изучение; основное программное содержание; основные виды деятельности обучающихся).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33" y="3169665"/>
            <a:ext cx="3505059" cy="3564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7532" y="3211998"/>
            <a:ext cx="6002867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0866" y="169333"/>
            <a:ext cx="4781787" cy="33104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208" y="169333"/>
            <a:ext cx="4742981" cy="3257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271" y="3657600"/>
            <a:ext cx="3725334" cy="28109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2732" y="4123267"/>
            <a:ext cx="4334935" cy="188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3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537" y="1303867"/>
            <a:ext cx="7755468" cy="48090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2537" y="3471333"/>
            <a:ext cx="5969000" cy="33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8734" y="208336"/>
            <a:ext cx="9999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примерной рабочей программы по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689540"/>
            <a:ext cx="7332133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записка, включающая цели изучения учебного предмета, общую характеристику предмета, место предмета в учебном плане.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 (по годам обучения).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рабочей программы: 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 (раскрываются на основе обновленного ФГОС ООО с учетом специфики учебного предмета)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(по годам обучения).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(примерные темы и количество часов, отводимое на их изучение; основное программное содержание; основные виды деятельности обучающихся).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271" y="3355957"/>
            <a:ext cx="3014133" cy="3281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966" y="3340972"/>
            <a:ext cx="5168901" cy="32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8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6333" y="245532"/>
            <a:ext cx="4275668" cy="30310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2038" y="96464"/>
            <a:ext cx="4407790" cy="3401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796" y="3405165"/>
            <a:ext cx="4867903" cy="33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0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2800" y="609599"/>
            <a:ext cx="8212523" cy="44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0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2265" y="736599"/>
            <a:ext cx="10524067" cy="5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8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7866" y="508000"/>
            <a:ext cx="10561340" cy="53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66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3533" y="457199"/>
            <a:ext cx="9499600" cy="50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8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733" y="338666"/>
            <a:ext cx="966893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464"/>
            <a:ext cx="1280271" cy="12802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9466" y="558799"/>
            <a:ext cx="9618133" cy="493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5389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195</Words>
  <Application>Microsoft Office PowerPoint</Application>
  <PresentationFormat>Произвольный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Наталья Николаевна Новикова</cp:lastModifiedBy>
  <cp:revision>120</cp:revision>
  <dcterms:created xsi:type="dcterms:W3CDTF">2017-01-30T13:00:35Z</dcterms:created>
  <dcterms:modified xsi:type="dcterms:W3CDTF">2022-05-19T11:13:56Z</dcterms:modified>
</cp:coreProperties>
</file>