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5" r:id="rId4"/>
    <p:sldId id="264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60" r:id="rId14"/>
    <p:sldId id="261" r:id="rId15"/>
    <p:sldId id="272" r:id="rId16"/>
    <p:sldId id="259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AB2F0-BFF6-4A70-9F7A-563D82CD32E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ED080-CE85-4443-B75C-5ACFF00993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D080-CE85-4443-B75C-5ACFF00993F0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5ED-8F39-4F8F-8805-C1BF24F1782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EA4-EB48-42FB-B087-B181CD383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5ED-8F39-4F8F-8805-C1BF24F1782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EA4-EB48-42FB-B087-B181CD383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5ED-8F39-4F8F-8805-C1BF24F1782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EA4-EB48-42FB-B087-B181CD383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5ED-8F39-4F8F-8805-C1BF24F1782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EA4-EB48-42FB-B087-B181CD383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5ED-8F39-4F8F-8805-C1BF24F1782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EA4-EB48-42FB-B087-B181CD383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5ED-8F39-4F8F-8805-C1BF24F1782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EA4-EB48-42FB-B087-B181CD383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5ED-8F39-4F8F-8805-C1BF24F1782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EA4-EB48-42FB-B087-B181CD383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5ED-8F39-4F8F-8805-C1BF24F1782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EA4-EB48-42FB-B087-B181CD383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5ED-8F39-4F8F-8805-C1BF24F1782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EA4-EB48-42FB-B087-B181CD383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5ED-8F39-4F8F-8805-C1BF24F1782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EA4-EB48-42FB-B087-B181CD383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95ED-8F39-4F8F-8805-C1BF24F1782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EA4-EB48-42FB-B087-B181CD383D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10000" contrast="23000"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095ED-8F39-4F8F-8805-C1BF24F1782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CDEA4-EB48-42FB-B087-B181CD383D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yaroslavka_schoo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9582"/>
            <a:ext cx="8229600" cy="24482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itchFamily="2" charset="0"/>
                <a:cs typeface="Raavi" pitchFamily="34" charset="0"/>
              </a:rPr>
              <a:t>Патриотическое воспитания в рамках учебных предметов: истории и обществознания.</a:t>
            </a:r>
            <a:endParaRPr lang="ru-RU" dirty="0">
              <a:latin typeface="Segoe Print" pitchFamily="2" charset="0"/>
              <a:cs typeface="Raav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1828" y="4083919"/>
            <a:ext cx="34821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Федосеева Александра Ивановна</a:t>
            </a:r>
          </a:p>
          <a:p>
            <a:pPr algn="ctr"/>
            <a:r>
              <a:rPr lang="ru-RU" dirty="0" smtClean="0"/>
              <a:t>Молодой специалист</a:t>
            </a:r>
          </a:p>
          <a:p>
            <a:pPr algn="ctr"/>
            <a:r>
              <a:rPr lang="ru-RU" b="1" dirty="0" smtClean="0"/>
              <a:t>МОУ СШ п.Ярославка ЯМР</a:t>
            </a:r>
            <a:endParaRPr lang="ru-RU" b="1" dirty="0" smtClean="0">
              <a:hlinkClick r:id="rId2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Изучение истории Отечества.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Изучение биографий известных личностей, как способ формирования примеров для подражания.</a:t>
            </a:r>
          </a:p>
          <a:p>
            <a:r>
              <a:rPr lang="ru-RU" dirty="0" smtClean="0"/>
              <a:t>Задания:</a:t>
            </a:r>
          </a:p>
          <a:p>
            <a:pPr>
              <a:buNone/>
            </a:pPr>
            <a:r>
              <a:rPr lang="ru-RU" dirty="0" smtClean="0"/>
              <a:t>8 </a:t>
            </a:r>
            <a:r>
              <a:rPr lang="ru-RU" dirty="0" err="1" smtClean="0"/>
              <a:t>кл</a:t>
            </a:r>
            <a:r>
              <a:rPr lang="ru-RU" dirty="0" smtClean="0"/>
              <a:t>. Исторический портрет Петра </a:t>
            </a:r>
            <a:r>
              <a:rPr lang="en-US" dirty="0" smtClean="0"/>
              <a:t>I</a:t>
            </a:r>
            <a:r>
              <a:rPr lang="ru-RU" dirty="0" smtClean="0"/>
              <a:t>. </a:t>
            </a:r>
            <a:r>
              <a:rPr lang="ru-RU" dirty="0" err="1" smtClean="0"/>
              <a:t>Эрбоэкология</a:t>
            </a:r>
            <a:r>
              <a:rPr lang="ru-RU" dirty="0" smtClean="0"/>
              <a:t>. </a:t>
            </a:r>
            <a:r>
              <a:rPr lang="ru-RU" dirty="0" err="1" smtClean="0"/>
              <a:t>Природоохраные</a:t>
            </a:r>
            <a:r>
              <a:rPr lang="ru-RU" dirty="0" smtClean="0"/>
              <a:t> меры.</a:t>
            </a:r>
          </a:p>
          <a:p>
            <a:pPr>
              <a:buNone/>
            </a:pPr>
            <a:r>
              <a:rPr lang="ru-RU" dirty="0" smtClean="0"/>
              <a:t>9 </a:t>
            </a:r>
            <a:r>
              <a:rPr lang="ru-RU" dirty="0" err="1" smtClean="0"/>
              <a:t>кл</a:t>
            </a:r>
            <a:r>
              <a:rPr lang="ru-RU" dirty="0" smtClean="0"/>
              <a:t>. Герои Отечественной войны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История Отечества.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Героические страницы.</a:t>
            </a:r>
          </a:p>
          <a:p>
            <a:pPr>
              <a:buNone/>
            </a:pPr>
            <a:r>
              <a:rPr lang="ru-RU" dirty="0" smtClean="0"/>
              <a:t>9 </a:t>
            </a:r>
            <a:r>
              <a:rPr lang="ru-RU" dirty="0" err="1" smtClean="0"/>
              <a:t>кл</a:t>
            </a:r>
            <a:r>
              <a:rPr lang="ru-RU" dirty="0" smtClean="0"/>
              <a:t>. Отечественная война 1812г.</a:t>
            </a:r>
          </a:p>
          <a:p>
            <a:pPr>
              <a:buNone/>
            </a:pPr>
            <a:r>
              <a:rPr lang="ru-RU" dirty="0" smtClean="0"/>
              <a:t>Ответы на вопросы: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Почему война 1812 г. названа Отечественной войной?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Народное ополчение как символ добровольного сплочения народа против врага.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Причины победы в Отечественной войне в общем и героизма во время Бородинского сражения в частности.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Отечества. </a:t>
            </a:r>
            <a:br>
              <a:rPr lang="ru-RU" dirty="0" smtClean="0"/>
            </a:br>
            <a:r>
              <a:rPr lang="ru-RU" dirty="0" smtClean="0"/>
              <a:t>Международные коммуникации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9621"/>
            <a:ext cx="8229600" cy="345638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7 </a:t>
            </a:r>
            <a:r>
              <a:rPr lang="ru-RU" dirty="0" err="1" smtClean="0"/>
              <a:t>кл</a:t>
            </a:r>
            <a:r>
              <a:rPr lang="ru-RU" dirty="0" smtClean="0"/>
              <a:t>. «Внешняя политика Ивана Грозного»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Акцент на том, что основной целью присоединения осколков Орды (Астраханского, Казанского и освоение Сибири) была защита границ Российского царства от набегов татар.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Относительно бескровное присоединение территорий и сохранение местных традиций покоренных народов.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 smtClean="0"/>
              <a:t>То есть: формирование многонационального и </a:t>
            </a:r>
            <a:r>
              <a:rPr lang="ru-RU" sz="2800" b="1" i="1" dirty="0" err="1" smtClean="0"/>
              <a:t>многоконфессионального</a:t>
            </a:r>
            <a:r>
              <a:rPr lang="ru-RU" sz="2800" b="1" i="1" dirty="0" smtClean="0"/>
              <a:t> государства.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9542"/>
            <a:ext cx="8507288" cy="4443958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indent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Знание </a:t>
            </a:r>
            <a:r>
              <a:rPr lang="ru-RU" dirty="0"/>
              <a:t>истории (своей семьи, своего народа, села, края, страны) помогает определить жизненную общественную позицию. </a:t>
            </a:r>
            <a:r>
              <a:rPr lang="ru-RU" dirty="0" smtClean="0"/>
              <a:t>Ребенок </a:t>
            </a:r>
            <a:r>
              <a:rPr lang="ru-RU" dirty="0"/>
              <a:t>должен знать, что он хранитель памяти своих предков и должен передать её потомкам</a:t>
            </a:r>
            <a:r>
              <a:rPr lang="ru-RU" dirty="0" smtClean="0"/>
              <a:t>.</a:t>
            </a:r>
          </a:p>
          <a:p>
            <a:pPr indent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/>
              <a:t>Познавая идею Родины, переживая чувство любви к ней, восторженности, испытывая тревогу за ее настоящее и будущее, школьник утверждает свое достоинство, стремится быть похожим на героев Родины. </a:t>
            </a:r>
            <a:endParaRPr lang="ru-RU" dirty="0" smtClean="0"/>
          </a:p>
          <a:p>
            <a:pPr indent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Ведь благодаря </a:t>
            </a:r>
            <a:r>
              <a:rPr lang="ru-RU" dirty="0"/>
              <a:t>патриотизму и героизму народных масс России удавалось выходить из самых тяжелых ситуаций в самые сложные периоды своей истории.</a:t>
            </a:r>
            <a:r>
              <a:rPr lang="ru-RU" dirty="0" smtClean="0"/>
              <a:t> </a:t>
            </a:r>
          </a:p>
          <a:p>
            <a:pPr indent="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/>
              <a:t>Вне исторической памяти, вне традиции и культуры  нет личности. Историческая память формирует духовную целостность мировоззрения человека.</a:t>
            </a:r>
            <a:endParaRPr lang="ru-RU" dirty="0" smtClean="0"/>
          </a:p>
          <a:p>
            <a:pPr indent="0" algn="just">
              <a:spcBef>
                <a:spcPts val="0"/>
              </a:spcBef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84249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Значение</a:t>
            </a:r>
            <a:endParaRPr lang="ru-RU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Внеклассная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43558"/>
            <a:ext cx="8229600" cy="3394472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Участие в олимпиаде «Пётр</a:t>
            </a:r>
            <a:r>
              <a:rPr lang="en-US" dirty="0" smtClean="0"/>
              <a:t> I</a:t>
            </a:r>
            <a:r>
              <a:rPr lang="ru-RU" dirty="0" smtClean="0"/>
              <a:t>. Символы России.</a:t>
            </a:r>
            <a:endParaRPr lang="ru-RU" dirty="0"/>
          </a:p>
        </p:txBody>
      </p:sp>
      <p:sp>
        <p:nvSpPr>
          <p:cNvPr id="4098" name="AutoShape 2" descr="https://sun9-east.userapi.com/sun9-17/s/v1/ig2/L3PWDk_QWv8m1ImDdWVR3i-hXKdaAZVlnFJD63lcfxG7xK2XF9ABKtEAR3owKZZCPxcIzifR4lQJH9dRd5KQ61e1.jpg?size=1280x960&amp;quality=95&amp;type=albu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sun9-east.userapi.com/sun9-17/s/v1/ig2/L3PWDk_QWv8m1ImDdWVR3i-hXKdaAZVlnFJD63lcfxG7xK2XF9ABKtEAR3owKZZCPxcIzifR4lQJH9dRd5KQ61e1.jpg?size=1280x960&amp;quality=95&amp;type=albu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sun9-east.userapi.com/sun9-17/s/v1/ig2/L3PWDk_QWv8m1ImDdWVR3i-hXKdaAZVlnFJD63lcfxG7xK2XF9ABKtEAR3owKZZCPxcIzifR4lQJH9dRd5KQ61e1.jpg?size=1280x960&amp;quality=95&amp;type=albu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MocMHWiyeuApDspGibtJcyI_o7lpNIz9k2s5Fx3wT1E4vNjNGiuD2j6aAcZA1ii1b-5957ZSJuAPap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563638"/>
            <a:ext cx="6624736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06962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Всероссийский конкурс сочинений«Без срока давности»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Тема « Преступления против детей в контексте Великой Отечественной  войны 1941-1945 гг.»</a:t>
            </a:r>
          </a:p>
          <a:p>
            <a:r>
              <a:rPr lang="ru-RU" dirty="0" smtClean="0"/>
              <a:t>Результат: Победитель муниципального этапа среди возрастной категории 10-11 классов.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55726"/>
            <a:ext cx="8229600" cy="57606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avatars.dzeninfra.ru/get-zen_doc/5042160/pub_62cffb3bac1f664e517c352c_62cffd9e2b12bf5294727ffb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2608315" cy="360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3389174"/>
            <a:ext cx="3888432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i="1" dirty="0" smtClean="0"/>
              <a:t>«Историческое значение каждого</a:t>
            </a:r>
          </a:p>
          <a:p>
            <a:r>
              <a:rPr lang="ru-RU" b="1" i="1" dirty="0" smtClean="0"/>
              <a:t>русского человека измеряется</a:t>
            </a:r>
          </a:p>
          <a:p>
            <a:r>
              <a:rPr lang="ru-RU" b="1" i="1" dirty="0" smtClean="0"/>
              <a:t>его заслугами Родине,</a:t>
            </a:r>
          </a:p>
          <a:p>
            <a:r>
              <a:rPr lang="ru-RU" b="1" i="1" dirty="0" smtClean="0"/>
              <a:t>его человеческое достоинство –</a:t>
            </a:r>
          </a:p>
          <a:p>
            <a:r>
              <a:rPr lang="ru-RU" b="1" i="1" dirty="0" smtClean="0"/>
              <a:t>силой его патриотизма» </a:t>
            </a:r>
            <a:r>
              <a:rPr lang="ru-RU" dirty="0" smtClean="0"/>
              <a:t>Н.Г.Чернышевский</a:t>
            </a:r>
          </a:p>
        </p:txBody>
      </p:sp>
      <p:pic>
        <p:nvPicPr>
          <p:cNvPr id="7174" name="Picture 6" descr="http://s1.gallery.aystatic.by/650/541/950/5021/502195054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0"/>
            <a:ext cx="2531522" cy="360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3075806"/>
            <a:ext cx="4211960" cy="187220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ru-RU" sz="1800" i="1" dirty="0"/>
              <a:t> </a:t>
            </a:r>
            <a:r>
              <a:rPr lang="ru-RU" sz="1900" b="1" i="1" dirty="0"/>
              <a:t>Патриотизм - это не значит только одна любовь к своей родине. Это гораздо больше... Это сознание своей неотъемлемости от родины и неотъемлемое переживание вместе с ней ее счастливых и ее несчастных дней.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/>
              <a:t>А. Н.Толстой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Патриотизм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– нравственное </a:t>
            </a:r>
            <a:r>
              <a:rPr lang="ru-RU" b="1" u="sng" dirty="0" smtClean="0"/>
              <a:t>чувство</a:t>
            </a:r>
            <a:r>
              <a:rPr lang="ru-RU" dirty="0" smtClean="0"/>
              <a:t>, включающее любовь к Родине, уважение к ее законам и традициям, преданность своему Отечеству, стремление служить его интересам, осознанную готовность человека связать свое личное будущее с будущим своей страны и действовать во благо Родины, народа, государства.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Патриотическое воспитание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– систематическая и целенаправленная деятельность по формированию у граждан любви и уважения к Родине, ответственного отношения к своей стране, чувства верности своему Отечеству, готовности защищать его интересы и вносить своей деятельный вклад в его процветание. В разговорной речи сферу патриотического воспитания иногда именуют </a:t>
            </a:r>
            <a:r>
              <a:rPr lang="ru-RU" dirty="0" err="1" smtClean="0"/>
              <a:t>патриотикой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В рамках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8507288" cy="3675855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Культурно-историческое направление, предполагающее:</a:t>
            </a:r>
          </a:p>
          <a:p>
            <a:r>
              <a:rPr lang="ru-RU" dirty="0"/>
              <a:t>воспитание у учащихся любви к своей «малой» Родине. Родному краю, её замечательным людям;</a:t>
            </a:r>
          </a:p>
          <a:p>
            <a:r>
              <a:rPr lang="ru-RU" dirty="0"/>
              <a:t>вовлечение учащихся в работу по сохранению культурных и исторических памятников боевой и трудовой славы;</a:t>
            </a:r>
          </a:p>
          <a:p>
            <a:r>
              <a:rPr lang="ru-RU" dirty="0"/>
              <a:t>формирование чувства национальной гордости, национального самосознания, способности жить с людьми других культур, языков и религий.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В рамках обществознания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Гражданско-правовое направление, ориентированное на:</a:t>
            </a:r>
          </a:p>
          <a:p>
            <a:r>
              <a:rPr lang="ru-RU" dirty="0"/>
              <a:t>изучение государственной системы РФ, значение её Конституции, гимна, государственной символики, прав и обязанностей гражданина России.</a:t>
            </a:r>
          </a:p>
          <a:p>
            <a:r>
              <a:rPr lang="ru-RU" dirty="0"/>
              <a:t>формирование глубокого понимания гражданского долга, ценностного отношения к национальным интересам России, её суверенитету, независимости и целостности;</a:t>
            </a:r>
          </a:p>
          <a:p>
            <a:r>
              <a:rPr lang="ru-RU" dirty="0"/>
              <a:t>формирование культуры правовых отношений, стремление к соблюдению законодательных норм;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 smtClean="0"/>
              <a:t>В урочной деятельности…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9622"/>
            <a:ext cx="8229600" cy="339447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М</a:t>
            </a:r>
            <a:r>
              <a:rPr lang="ru-RU" dirty="0" smtClean="0"/>
              <a:t>ожно </a:t>
            </a:r>
            <a:r>
              <a:rPr lang="ru-RU" dirty="0"/>
              <a:t>выделить </a:t>
            </a:r>
            <a:r>
              <a:rPr lang="ru-RU" b="1" dirty="0"/>
              <a:t>три направления:</a:t>
            </a:r>
            <a:endParaRPr lang="ru-RU" dirty="0"/>
          </a:p>
          <a:p>
            <a:r>
              <a:rPr lang="ru-RU" dirty="0"/>
              <a:t>    1.  Изучение истории семьи ребенка.</a:t>
            </a:r>
          </a:p>
          <a:p>
            <a:r>
              <a:rPr lang="ru-RU" dirty="0"/>
              <a:t>    2.  Изучение истории родного края.</a:t>
            </a:r>
          </a:p>
          <a:p>
            <a:r>
              <a:rPr lang="ru-RU" dirty="0"/>
              <a:t>    3.  Изучение истории Отечества. </a:t>
            </a:r>
            <a:r>
              <a:rPr lang="ru-RU" b="1" dirty="0"/>
              <a:t>   </a:t>
            </a:r>
            <a:endParaRPr lang="ru-RU" dirty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Изучение истории семьи ребенка.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507288" cy="339447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Задания 6-е классы:</a:t>
            </a:r>
          </a:p>
          <a:p>
            <a:pPr indent="0" algn="just">
              <a:buFont typeface="Wingdings" pitchFamily="2" charset="2"/>
              <a:buChar char="v"/>
            </a:pPr>
            <a:r>
              <a:rPr lang="ru-RU" sz="2400" dirty="0" smtClean="0"/>
              <a:t>Обществознание:«Семья и семейные отношения» Задание: Рассказать о традициях вашей семьи.</a:t>
            </a:r>
          </a:p>
          <a:p>
            <a:pPr indent="0" algn="just">
              <a:buFont typeface="Wingdings" pitchFamily="2" charset="2"/>
              <a:buChar char="v"/>
            </a:pPr>
            <a:r>
              <a:rPr lang="ru-RU" sz="2400" dirty="0" smtClean="0"/>
              <a:t>Дети с ОВЗ «Мир истории»</a:t>
            </a:r>
          </a:p>
          <a:p>
            <a:pPr indent="0" algn="just">
              <a:buNone/>
            </a:pPr>
            <a:r>
              <a:rPr lang="ru-RU" sz="2400" dirty="0" smtClean="0"/>
              <a:t> Глава 1 посвящена Представлениям о себе, об окружающих людях, о пространстве вокруг них  : </a:t>
            </a:r>
          </a:p>
          <a:p>
            <a:pPr indent="0" algn="just">
              <a:buFont typeface="Wingdings" pitchFamily="2" charset="2"/>
              <a:buChar char="v"/>
            </a:pPr>
            <a:r>
              <a:rPr lang="ru-RU" sz="2400" dirty="0" smtClean="0"/>
              <a:t>Задания: История имени и фамилии,  генеалогическое  древо, символы </a:t>
            </a:r>
            <a:r>
              <a:rPr lang="ru-RU" sz="2400" dirty="0"/>
              <a:t>Я</a:t>
            </a:r>
            <a:r>
              <a:rPr lang="ru-RU" sz="2400" dirty="0" smtClean="0"/>
              <a:t>рославской области, символы РФ.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Изучение истории родного края.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000" dirty="0" smtClean="0"/>
              <a:t>Региональный компонент заложен в программе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После изучения периода истории Отечества, мы переходим к изучению этого же периода в истории Ярославского края.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/>
              <a:t> </a:t>
            </a:r>
            <a:r>
              <a:rPr lang="ru-RU" sz="2000" dirty="0" smtClean="0"/>
              <a:t>Например: </a:t>
            </a:r>
          </a:p>
          <a:p>
            <a:pPr>
              <a:buNone/>
            </a:pPr>
            <a:r>
              <a:rPr lang="ru-RU" sz="2000" dirty="0" smtClean="0"/>
              <a:t>6 </a:t>
            </a:r>
            <a:r>
              <a:rPr lang="ru-RU" sz="2000" dirty="0" err="1" smtClean="0"/>
              <a:t>кл</a:t>
            </a:r>
            <a:r>
              <a:rPr lang="ru-RU" sz="2000" dirty="0" smtClean="0"/>
              <a:t>. «</a:t>
            </a:r>
            <a:r>
              <a:rPr lang="ru-RU" sz="2000" i="1" dirty="0" smtClean="0"/>
              <a:t>Народы и государства на территории нашей страны в древности» </a:t>
            </a:r>
            <a:r>
              <a:rPr lang="ru-RU" sz="2000" dirty="0" smtClean="0"/>
              <a:t>=</a:t>
            </a:r>
            <a:r>
              <a:rPr lang="en-US" sz="2000" dirty="0" smtClean="0"/>
              <a:t>&gt; </a:t>
            </a:r>
            <a:r>
              <a:rPr lang="ru-RU" sz="2000" dirty="0" smtClean="0"/>
              <a:t>«</a:t>
            </a:r>
            <a:r>
              <a:rPr lang="ru-RU" sz="2000" i="1" dirty="0" smtClean="0"/>
              <a:t>История </a:t>
            </a:r>
            <a:r>
              <a:rPr lang="ru-RU" sz="2000" i="1" dirty="0"/>
              <a:t>заселения территории родного края в </a:t>
            </a:r>
            <a:r>
              <a:rPr lang="ru-RU" sz="2000" i="1" dirty="0" smtClean="0"/>
              <a:t>древности»</a:t>
            </a:r>
          </a:p>
          <a:p>
            <a:pPr>
              <a:buNone/>
            </a:pPr>
            <a:r>
              <a:rPr lang="ru-RU" sz="2000" dirty="0" smtClean="0"/>
              <a:t>9 </a:t>
            </a:r>
            <a:r>
              <a:rPr lang="ru-RU" sz="2000" dirty="0" err="1" smtClean="0"/>
              <a:t>кл</a:t>
            </a:r>
            <a:r>
              <a:rPr lang="ru-RU" sz="2000" dirty="0" smtClean="0"/>
              <a:t>. </a:t>
            </a:r>
            <a:r>
              <a:rPr lang="ru-RU" sz="2000" i="1" dirty="0" smtClean="0"/>
              <a:t>«Россия при Александре </a:t>
            </a:r>
            <a:r>
              <a:rPr lang="en-US" sz="2000" i="1" dirty="0" smtClean="0"/>
              <a:t>I</a:t>
            </a:r>
            <a:r>
              <a:rPr lang="ru-RU" sz="2000" i="1" dirty="0" smtClean="0"/>
              <a:t>»</a:t>
            </a:r>
            <a:r>
              <a:rPr lang="ru-RU" sz="2400" i="1" dirty="0" smtClean="0"/>
              <a:t> </a:t>
            </a:r>
            <a:r>
              <a:rPr lang="ru-RU" sz="2400" dirty="0" smtClean="0"/>
              <a:t>=</a:t>
            </a:r>
            <a:r>
              <a:rPr lang="en-US" sz="2400" dirty="0" smtClean="0"/>
              <a:t>&gt; </a:t>
            </a:r>
            <a:r>
              <a:rPr lang="ru-RU" sz="2000" i="1" dirty="0"/>
              <a:t>«Ярославский край: герои Отечественной войны и декабристы»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802</Words>
  <Application>Microsoft Office PowerPoint</Application>
  <PresentationFormat>Экран (16:9)</PresentationFormat>
  <Paragraphs>70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Raavi</vt:lpstr>
      <vt:lpstr>Segoe Print</vt:lpstr>
      <vt:lpstr>Wingdings</vt:lpstr>
      <vt:lpstr>Тема Office</vt:lpstr>
      <vt:lpstr>Патриотическое воспитания в рамках учебных предметов: истории и обществознания.</vt:lpstr>
      <vt:lpstr>Презентация PowerPoint</vt:lpstr>
      <vt:lpstr>Патриотизм</vt:lpstr>
      <vt:lpstr>Патриотическое воспитание </vt:lpstr>
      <vt:lpstr>В рамках истории</vt:lpstr>
      <vt:lpstr>В рамках обществознания</vt:lpstr>
      <vt:lpstr>В урочной деятельности…</vt:lpstr>
      <vt:lpstr>Изучение истории семьи ребенка.</vt:lpstr>
      <vt:lpstr>Изучение истории родного края.</vt:lpstr>
      <vt:lpstr>Изучение истории Отечества.</vt:lpstr>
      <vt:lpstr>История Отечества.</vt:lpstr>
      <vt:lpstr>История Отечества.  Международные коммуникации</vt:lpstr>
      <vt:lpstr>Презентация PowerPoint</vt:lpstr>
      <vt:lpstr>Внеклассная работа</vt:lpstr>
      <vt:lpstr>Всероссийский конкурс сочинений«Без срока давности»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патриотического воспитания в рамках учебных предметов: истории и обществознания.</dc:title>
  <dc:creator>Александра</dc:creator>
  <cp:lastModifiedBy>Елена Станиславовна Боярова</cp:lastModifiedBy>
  <cp:revision>19</cp:revision>
  <dcterms:created xsi:type="dcterms:W3CDTF">2023-02-20T22:44:29Z</dcterms:created>
  <dcterms:modified xsi:type="dcterms:W3CDTF">2023-02-21T09:07:05Z</dcterms:modified>
</cp:coreProperties>
</file>