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0" r:id="rId3"/>
    <p:sldId id="264" r:id="rId4"/>
    <p:sldId id="265" r:id="rId5"/>
    <p:sldId id="266" r:id="rId6"/>
    <p:sldId id="267" r:id="rId7"/>
  </p:sldIdLst>
  <p:sldSz cx="9144000" cy="6858000" type="screen4x3"/>
  <p:notesSz cx="6797675" cy="9926638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97" d="100"/>
          <a:sy n="97" d="100"/>
        </p:scale>
        <p:origin x="16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ro.vr.mirapolis.ru/mira/miravr/40575535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повышения профессиональных компетенций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органов опеки и попечительства над несовершеннолетними гражданами Ярославской 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«НОРМАТИВНО-ПРАВОВЫЕ И ОРГАНИЗАЦИОННЫЕ ОСНОВЫ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РАБОТНИКОВ ОРГАНОВ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час.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чно-заочные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–апрель 2023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Боярова Елена Станиславовна, старший преподаватель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сопровождения воспитательной работы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122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совершенствование профессиональных компетенций работников органов опеки и попечительства в области нормативно – правовых и организационных основ деятельности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профессиональным стандартом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«Специалист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опеки и попечительства в отношении несовершеннолетних»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35696" y="1412776"/>
            <a:ext cx="7128792" cy="5328592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1.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и защита прав и интересов несовершеннолетних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Входная диагностика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Правовое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деятельности органов опеки и попечительства в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    Тема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 защита прав и интересов несовершеннолетних.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детей, нуждающихся в помощи государства, содействие оказанию помощи семьям с детьми, находящимся в трудной жизненной ситуации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учет детей, нуждающихся в помощи государства, обеспечение защиты их прав 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оказанию помощи семьям, имеющим детей, находящимся в трудной жизненной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Защита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детей-сирот и детей, оставшихся без попечения родителей, лиц из 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Устройство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и детей, оставшихся без попечения родителей, на воспитание в семьи граждан и защита их прав и законных интересов.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и интересов детей, помещенных под надзор в организации для детей-сирот и детей, оставшихся без попечения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3.3. Тайм – менеджмент в деятельности специалиста по опеке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Реализация программы повышения квалификации предполагает проведение аудиторных занятий и использование дистанционных образовательных технологий на базе платформы «ЭРА-СКОП».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дистанционном обучении обучающиеся самостоятельно осваивают представленный теоретический материал, выполняют практические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формы и методы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, практическая работа, кейс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Выходная диагностика	Зачет по совокупности результатов всех видов контроля, предусмотренных программой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	итоговый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2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3"/>
            <a:ext cx="7344816" cy="57606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Самостоятельные </a:t>
            </a:r>
            <a:r>
              <a:rPr lang="ru-RU" sz="2000" dirty="0" smtClean="0"/>
              <a:t> и практические работы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980728"/>
            <a:ext cx="7128792" cy="5256584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специалиста по опеке и попечительству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анализ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написание эссе.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«Применение технологий разрешения конфликтных ситуаций» (решение кейсов).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«Решение кейсов» 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в деятельности специалистов опеки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ситуацию использования знаний тайм-менеджмента: а) в работе с нормативно-правовыми документами;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б) в работе с клиентами;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в) в   управлении эмоциями;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Составьте памятку для специалиста отдела по охране прав детств детства по правилам тайм-менеджмента, способствующую защите от профессионального выгорания.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3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1"/>
            <a:ext cx="7344816" cy="64807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Вебинары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24744"/>
            <a:ext cx="7128792" cy="5112568"/>
          </a:xfrm>
        </p:spPr>
        <p:txBody>
          <a:bodyPr>
            <a:normAutofit/>
          </a:bodyPr>
          <a:lstStyle/>
          <a:p>
            <a:r>
              <a:rPr lang="ru-RU" sz="2000" dirty="0"/>
              <a:t>Коммуникативная культура педагога </a:t>
            </a:r>
            <a:r>
              <a:rPr lang="ru-RU" sz="2000" dirty="0" smtClean="0"/>
              <a:t>(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/>
              <a:t>специалистов организаций для детей-сирот и детей, оставшихся без попечения родителей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10.10 2022 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iro.vr.mirapolis.ru/mira/miravr/4057553531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Организация </a:t>
            </a:r>
            <a:r>
              <a:rPr lang="ru-RU" sz="2000" dirty="0"/>
              <a:t>моделирования воспитательного пространства в группе» </a:t>
            </a:r>
            <a:r>
              <a:rPr lang="ru-RU" sz="2000" dirty="0" smtClean="0"/>
              <a:t>(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/>
              <a:t>специалистов организаций для детей-сирот и детей, оставшихся без попечения </a:t>
            </a:r>
            <a:r>
              <a:rPr lang="ru-RU" sz="2000" dirty="0" smtClean="0"/>
              <a:t>родителей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18.11.2022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746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7344816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Контакты: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Центр сопровождения воспитательной работы</a:t>
            </a:r>
          </a:p>
          <a:p>
            <a:pPr marL="0" indent="0">
              <a:buNone/>
            </a:pPr>
            <a:r>
              <a:rPr lang="ru-RU" sz="2800" dirty="0" smtClean="0"/>
              <a:t> ГАУ ДПО ЯО ИРО (ул. Богдановича, 16)</a:t>
            </a:r>
          </a:p>
          <a:p>
            <a:pPr marL="0" indent="0">
              <a:buNone/>
            </a:pPr>
            <a:r>
              <a:rPr lang="ru-RU" sz="2800" dirty="0" smtClean="0"/>
              <a:t>8(4852)230814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email</a:t>
            </a:r>
            <a:r>
              <a:rPr lang="ru-RU" sz="2800" dirty="0" smtClean="0"/>
              <a:t>: </a:t>
            </a:r>
            <a:r>
              <a:rPr lang="en-US" sz="2800" dirty="0" smtClean="0"/>
              <a:t>helena_boyar@mail.ru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Спасибо </a:t>
            </a:r>
            <a:r>
              <a:rPr lang="ru-RU" sz="2800" dirty="0"/>
              <a:t>за сотрудничество !</a:t>
            </a:r>
          </a:p>
        </p:txBody>
      </p:sp>
    </p:spTree>
    <p:extLst>
      <p:ext uri="{BB962C8B-B14F-4D97-AF65-F5344CB8AC3E}">
        <p14:creationId xmlns:p14="http://schemas.microsoft.com/office/powerpoint/2010/main" val="420796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9349b58fffd5f83e90af27c5ff1f6fe37289f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513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Вопросы повышения профессиональных компетенций специалистов органов опеки и попечительства над несовершеннолетними гражданами Ярославской области</vt:lpstr>
      <vt:lpstr> Цель: совершенствование профессиональных компетенций работников органов опеки и попечительства в области нормативно – правовых и организационных основ деятельности в соответствии с профессиональным стандартом «Специалист органа опеки и попечительства в отношении несовершеннолетних» </vt:lpstr>
      <vt:lpstr>Организационно-педагогические условия реализации программы</vt:lpstr>
      <vt:lpstr>Самостоятельные  и практические работы</vt:lpstr>
      <vt:lpstr>Вебинары</vt:lpstr>
      <vt:lpstr>Контакты: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Синие боковые стороны</dc:title>
  <dc:creator>obstinate</dc:creator>
  <dc:description>Шаблон презентации с сайта https://presentation-creation.ru/</dc:description>
  <cp:lastModifiedBy>Елена Станиславовна Боярова</cp:lastModifiedBy>
  <cp:revision>1275</cp:revision>
  <cp:lastPrinted>2022-09-26T09:47:56Z</cp:lastPrinted>
  <dcterms:created xsi:type="dcterms:W3CDTF">2018-02-25T09:09:03Z</dcterms:created>
  <dcterms:modified xsi:type="dcterms:W3CDTF">2022-09-26T09:51:37Z</dcterms:modified>
</cp:coreProperties>
</file>