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8" r:id="rId5"/>
    <p:sldId id="263" r:id="rId6"/>
    <p:sldId id="262" r:id="rId7"/>
    <p:sldId id="261" r:id="rId8"/>
    <p:sldId id="264" r:id="rId9"/>
    <p:sldId id="259" r:id="rId10"/>
    <p:sldId id="265" r:id="rId11"/>
    <p:sldId id="266" r:id="rId12"/>
    <p:sldId id="267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11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504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AE29-829D-4667-A4B1-A70D6AE65BAE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4E8-77BD-4E23-A27C-CDBA90677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2979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AE29-829D-4667-A4B1-A70D6AE65BAE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4E8-77BD-4E23-A27C-CDBA90677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493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AE29-829D-4667-A4B1-A70D6AE65BAE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4E8-77BD-4E23-A27C-CDBA90677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095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AE29-829D-4667-A4B1-A70D6AE65BAE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4E8-77BD-4E23-A27C-CDBA90677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344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AE29-829D-4667-A4B1-A70D6AE65BAE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4E8-77BD-4E23-A27C-CDBA90677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678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AE29-829D-4667-A4B1-A70D6AE65BAE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4E8-77BD-4E23-A27C-CDBA90677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724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AE29-829D-4667-A4B1-A70D6AE65BAE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4E8-77BD-4E23-A27C-CDBA90677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064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AE29-829D-4667-A4B1-A70D6AE65BAE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4E8-77BD-4E23-A27C-CDBA90677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413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AE29-829D-4667-A4B1-A70D6AE65BAE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4E8-77BD-4E23-A27C-CDBA90677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090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AE29-829D-4667-A4B1-A70D6AE65BAE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4E8-77BD-4E23-A27C-CDBA90677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6373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AE29-829D-4667-A4B1-A70D6AE65BAE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4E8-77BD-4E23-A27C-CDBA90677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735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4AE29-829D-4667-A4B1-A70D6AE65BAE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A44E8-77BD-4E23-A27C-CDBA90677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566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6799"/>
            <a:ext cx="7443000" cy="19331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Формирование финансовой грамотности обучающихся на дисциплине «Экономика»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006075"/>
            <a:ext cx="6858000" cy="165576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Выступающий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Богданова А.А.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Преподаватель экономики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6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669" y="318978"/>
            <a:ext cx="7886700" cy="6060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Пример проекта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«Романовская овечка»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2455201"/>
            <a:ext cx="7886700" cy="3009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jdw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488" y="1299061"/>
            <a:ext cx="4440811" cy="3549386"/>
          </a:xfrm>
          <a:prstGeom prst="rect">
            <a:avLst/>
          </a:prstGeom>
        </p:spPr>
      </p:pic>
      <p:pic>
        <p:nvPicPr>
          <p:cNvPr id="5" name="Рисунок 4" descr="jdw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289" y="2413591"/>
            <a:ext cx="4909316" cy="3696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90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669" y="318978"/>
            <a:ext cx="7886700" cy="6060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Пример проекта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«Съедобные стаканчики»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2455201"/>
            <a:ext cx="7886700" cy="3009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та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5382"/>
            <a:ext cx="4199861" cy="3148831"/>
          </a:xfrm>
          <a:prstGeom prst="rect">
            <a:avLst/>
          </a:prstGeom>
        </p:spPr>
      </p:pic>
      <p:pic>
        <p:nvPicPr>
          <p:cNvPr id="8" name="Рисунок 7" descr="2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461" y="1275908"/>
            <a:ext cx="4562117" cy="34555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90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669" y="318978"/>
            <a:ext cx="7886700" cy="6060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Пример проекта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«Романовская овечка»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2455201"/>
            <a:ext cx="7886700" cy="3009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jdw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488" y="1299061"/>
            <a:ext cx="4440811" cy="3549386"/>
          </a:xfrm>
          <a:prstGeom prst="rect">
            <a:avLst/>
          </a:prstGeom>
        </p:spPr>
      </p:pic>
      <p:pic>
        <p:nvPicPr>
          <p:cNvPr id="5" name="Рисунок 4" descr="jdw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289" y="2413591"/>
            <a:ext cx="4909316" cy="3696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90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400" y="1709739"/>
            <a:ext cx="7452188" cy="1854261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ВСЕГДА ОТКРЫТЫ ДЛЯ СОТРУДНИЧЕСТВА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9192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688" y="583201"/>
            <a:ext cx="7886700" cy="151919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Задачи современного обучения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2455201"/>
            <a:ext cx="7886700" cy="3009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Самоопределение;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Саморазвитие;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Рациональность 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к дальнейшей жизни, решение практических задач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90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688" y="583202"/>
            <a:ext cx="7886700" cy="45879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Семейный бюджет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2455201"/>
            <a:ext cx="7886700" cy="3009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otzyvyreal.ru/wp-content/uploads/2019/07/byudzhet-shkoln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979" y="354308"/>
            <a:ext cx="8096250" cy="5124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390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удл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209" y="148856"/>
            <a:ext cx="7091917" cy="64478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670" y="583202"/>
            <a:ext cx="7886700" cy="458790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Moodle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90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22" y="212652"/>
            <a:ext cx="7473976" cy="63051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874" y="0"/>
            <a:ext cx="7325833" cy="63795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Внеурочная деятельность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90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688" y="583202"/>
            <a:ext cx="7886700" cy="69270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Индивидуальные исследовательские проекты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65543" y="1346097"/>
          <a:ext cx="7102548" cy="4661916"/>
        </p:xfrm>
        <a:graphic>
          <a:graphicData uri="http://schemas.openxmlformats.org/drawingml/2006/table">
            <a:tbl>
              <a:tblPr/>
              <a:tblGrid>
                <a:gridCol w="7102548"/>
              </a:tblGrid>
              <a:tr h="2372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Тема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Развитие предпринимательства в Ярославском регионе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Экономические кризисы в истории России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Уровень жизни: понятие и факторы, его определяющие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ЦБ РФ и его роль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Государственный бюджет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Семейный бюджет. Личные сбережения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Финансовые пирамиды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Экономика во времена СССР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Менеджмент предприятия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Финансовая грамотность населения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Экономика Сингапура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Кредиты в жизни современного человека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Финансовый кризис 1998 года в России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Экономика Катара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Потребительская корзина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Реклама в интернете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Основы предпринимательской деятельности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Возникновение и эволюция денег на Руси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390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302" y="467833"/>
            <a:ext cx="7886700" cy="60605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Пример проекта «Формирование финансово-грамотной личности»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6297" y="1370680"/>
            <a:ext cx="7886700" cy="3009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f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90" y="1324596"/>
            <a:ext cx="8437776" cy="43000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90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302" y="1"/>
            <a:ext cx="7886700" cy="6060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Продукт проекта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GIYvB0GxU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511" y="1020725"/>
            <a:ext cx="3125972" cy="4167963"/>
          </a:xfrm>
          <a:prstGeom prst="rect">
            <a:avLst/>
          </a:prstGeom>
        </p:spPr>
      </p:pic>
      <p:pic>
        <p:nvPicPr>
          <p:cNvPr id="5" name="Рисунок 4" descr="2MuWJcXe-a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420" y="1115882"/>
            <a:ext cx="5498297" cy="38814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90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935" y="0"/>
            <a:ext cx="7886700" cy="6060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Миссия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SAGE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2455201"/>
            <a:ext cx="7886700" cy="3009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ейдж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2180"/>
            <a:ext cx="9144000" cy="63458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90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145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Формирование финансовой грамотности обучающихся на дисциплине «Экономика»</vt:lpstr>
      <vt:lpstr>Задачи современного обучения</vt:lpstr>
      <vt:lpstr>Семейный бюджет</vt:lpstr>
      <vt:lpstr>Moodle</vt:lpstr>
      <vt:lpstr>Внеурочная деятельность </vt:lpstr>
      <vt:lpstr>Индивидуальные исследовательские проекты</vt:lpstr>
      <vt:lpstr>Пример проекта «Формирование финансово-грамотной личности»</vt:lpstr>
      <vt:lpstr>Продукт проекта  </vt:lpstr>
      <vt:lpstr>Миссия SAGE</vt:lpstr>
      <vt:lpstr>Пример проекта «Романовская овечка» </vt:lpstr>
      <vt:lpstr>Пример проекта «Съедобные стаканчики» </vt:lpstr>
      <vt:lpstr>Пример проекта «Романовская овечка» </vt:lpstr>
      <vt:lpstr>ВСЕГДА ОТКРЫТЫ ДЛЯ СОТРУДНИЧЕСТВА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Фомин</dc:creator>
  <cp:lastModifiedBy>user</cp:lastModifiedBy>
  <cp:revision>45</cp:revision>
  <dcterms:created xsi:type="dcterms:W3CDTF">2020-06-05T19:57:29Z</dcterms:created>
  <dcterms:modified xsi:type="dcterms:W3CDTF">2020-09-22T06:31:19Z</dcterms:modified>
</cp:coreProperties>
</file>