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79" r:id="rId3"/>
    <p:sldId id="282" r:id="rId4"/>
    <p:sldId id="283" r:id="rId5"/>
    <p:sldId id="280" r:id="rId6"/>
    <p:sldId id="277" r:id="rId7"/>
    <p:sldId id="266" r:id="rId8"/>
    <p:sldId id="285" r:id="rId9"/>
    <p:sldId id="287" r:id="rId10"/>
    <p:sldId id="276" r:id="rId11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86439" autoAdjust="0"/>
  </p:normalViewPr>
  <p:slideViewPr>
    <p:cSldViewPr>
      <p:cViewPr>
        <p:scale>
          <a:sx n="63" d="100"/>
          <a:sy n="63" d="100"/>
        </p:scale>
        <p:origin x="-1862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979D9-1565-43CB-84DC-EC92BE5341E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C99C-13B5-427E-A58E-B99FDA6CB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1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0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0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6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9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7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2" cy="19288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+mn-lt"/>
                <a:ea typeface="+mn-ea"/>
                <a:cs typeface="Times New Roman" panose="02020603050405020304" pitchFamily="18" charset="0"/>
              </a:rPr>
              <a:t>Тема проекта </a:t>
            </a:r>
            <a:r>
              <a:rPr lang="ru-RU" sz="1800" b="1" dirty="0">
                <a:latin typeface="+mn-lt"/>
                <a:ea typeface="+mn-ea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latin typeface="+mn-lt"/>
              </a:rPr>
              <a:t>Детский сад – ресурсное </a:t>
            </a:r>
            <a:r>
              <a:rPr lang="ru-RU" sz="1800" dirty="0" err="1" smtClean="0">
                <a:latin typeface="+mn-lt"/>
              </a:rPr>
              <a:t>воспитательно</a:t>
            </a:r>
            <a:r>
              <a:rPr lang="ru-RU" sz="1800" dirty="0" smtClean="0">
                <a:latin typeface="+mn-lt"/>
              </a:rPr>
              <a:t> - образовательное </a:t>
            </a:r>
            <a:r>
              <a:rPr lang="ru-RU" sz="1800" dirty="0" smtClean="0">
                <a:latin typeface="+mn-lt"/>
              </a:rPr>
              <a:t>пространство в ситуации проживания длительного социального </a:t>
            </a:r>
            <a:r>
              <a:rPr lang="ru-RU" sz="1800" dirty="0" smtClean="0">
                <a:latin typeface="+mn-lt"/>
              </a:rPr>
              <a:t>кризиса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48" y="3217663"/>
            <a:ext cx="7704856" cy="330780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/>
              <a:t>Организация – заявитель проекта</a:t>
            </a:r>
            <a:r>
              <a:rPr lang="ru-RU" b="0" dirty="0" smtClean="0"/>
              <a:t>: </a:t>
            </a:r>
          </a:p>
          <a:p>
            <a:r>
              <a:rPr lang="ru-RU" b="0" dirty="0" smtClean="0"/>
              <a:t>Муниципальное дошкольное образовательное учреждение детский сад №114 города </a:t>
            </a:r>
            <a:r>
              <a:rPr lang="ru-RU" b="0" dirty="0"/>
              <a:t>Р</a:t>
            </a:r>
            <a:r>
              <a:rPr lang="ru-RU" b="0" dirty="0" smtClean="0"/>
              <a:t>ыбинска</a:t>
            </a:r>
            <a:endParaRPr lang="ru-RU" b="0" dirty="0"/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\Downloads\Attachment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34835" y="4581128"/>
            <a:ext cx="1941680" cy="20128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7715200" cy="11413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94019"/>
            <a:ext cx="6696744" cy="4373563"/>
          </a:xfrm>
        </p:spPr>
        <p:txBody>
          <a:bodyPr>
            <a:normAutofit/>
          </a:bodyPr>
          <a:lstStyle/>
          <a:p>
            <a:pPr algn="ctr"/>
            <a:endParaRPr lang="en-US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ownloads\Attachment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75856" y="1196752"/>
            <a:ext cx="1941680" cy="20128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6200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(ПРОГРАММЫ):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длительного кризиса и его негативные последствия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0" dirty="0"/>
              <a:t>Актуальная социальная ситуация в стране </a:t>
            </a:r>
            <a:endParaRPr lang="ru-R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/>
              <a:t>Государственная политика в сфере образования: Поправки </a:t>
            </a:r>
            <a:r>
              <a:rPr lang="ru-RU" b="0" dirty="0"/>
              <a:t>к Федеральному закону «Об образовании в РФ» по вопросам воспитания обучающихся (инициированы Президентом РФ 21 мая 2020, приняты Государственной думой РФ 22 июля 2020 г.), Распоряжение Правительства РФ от 29 ноября 2014 г. </a:t>
            </a:r>
            <a:r>
              <a:rPr lang="ru-RU" b="0" dirty="0"/>
              <a:t>№ 2403-р «Об утверждении Основ государственной молодежной политики РФ на период до 2025 г.», Федеральный закон «Об образовании РФ»)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/>
              <a:t>Приоритетное направление </a:t>
            </a:r>
            <a:r>
              <a:rPr lang="ru-RU" b="0" dirty="0"/>
              <a:t>развития региональной системы </a:t>
            </a:r>
            <a:r>
              <a:rPr lang="ru-RU" b="0" dirty="0" smtClean="0"/>
              <a:t>образования </a:t>
            </a:r>
            <a:r>
              <a:rPr lang="ru-RU" b="0" i="1" dirty="0" smtClean="0"/>
              <a:t>Разработка</a:t>
            </a:r>
            <a:r>
              <a:rPr lang="ru-RU" b="0" i="1" dirty="0"/>
              <a:t>, апробация и (или) внедрение новых элементов содержания </a:t>
            </a:r>
            <a:r>
              <a:rPr lang="ru-RU" b="0" i="1" dirty="0" smtClean="0"/>
              <a:t>воспитания</a:t>
            </a:r>
          </a:p>
          <a:p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6682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936104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ПОТЕНЦИАЛ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57298"/>
            <a:ext cx="8064896" cy="4704640"/>
          </a:xfrm>
        </p:spPr>
        <p:txBody>
          <a:bodyPr>
            <a:normAutofit/>
          </a:bodyPr>
          <a:lstStyle/>
          <a:p>
            <a:r>
              <a:rPr lang="ru-RU" b="0" dirty="0" smtClean="0"/>
              <a:t>Ответы </a:t>
            </a:r>
            <a:r>
              <a:rPr lang="ru-RU" b="0" dirty="0"/>
              <a:t>на вызовы кризисной реальности:</a:t>
            </a:r>
          </a:p>
          <a:p>
            <a:r>
              <a:rPr lang="ru-RU" b="0" dirty="0"/>
              <a:t>Новые компетенции педагогов</a:t>
            </a:r>
          </a:p>
          <a:p>
            <a:r>
              <a:rPr lang="ru-RU" b="0" dirty="0"/>
              <a:t>Новые требования к РППС</a:t>
            </a:r>
          </a:p>
          <a:p>
            <a:r>
              <a:rPr lang="ru-RU" b="0" dirty="0"/>
              <a:t>Новые </a:t>
            </a:r>
            <a:r>
              <a:rPr lang="ru-RU" b="0" dirty="0" smtClean="0"/>
              <a:t>подходы к воспитанию</a:t>
            </a:r>
            <a:endParaRPr lang="ru-RU" b="0" dirty="0"/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29603"/>
              </p:ext>
            </p:extLst>
          </p:nvPr>
        </p:nvGraphicFramePr>
        <p:xfrm>
          <a:off x="3491880" y="3212976"/>
          <a:ext cx="2375854" cy="3463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4" imgW="5187491" imgH="7562225" progId="Word.Document.12">
                  <p:embed/>
                </p:oleObj>
              </mc:Choice>
              <mc:Fallback>
                <p:oleObj name="Документ" r:id="rId4" imgW="5187491" imgH="7562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1880" y="3212976"/>
                        <a:ext cx="2375854" cy="3463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9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29642" cy="206183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воспитательно-образовательного пространства для развития у участников образовательных отношений психологических ресурсов стрессоустойчивости в ситуации проживания длительного социального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7620000" cy="4054485"/>
          </a:xfrm>
        </p:spPr>
        <p:txBody>
          <a:bodyPr>
            <a:normAutofit fontScale="92500"/>
          </a:bodyPr>
          <a:lstStyle/>
          <a:p>
            <a:r>
              <a:rPr lang="ru-RU" sz="2400" cap="all" spc="-6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проекта</a:t>
            </a:r>
            <a:r>
              <a:rPr lang="ru-RU" sz="2400" cap="all" spc="-6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r>
              <a:rPr lang="ru-RU" sz="2200" b="0" dirty="0"/>
              <a:t>1. Развитие ресурсов </a:t>
            </a:r>
            <a:r>
              <a:rPr lang="ru-RU" sz="2200" b="0" dirty="0" err="1"/>
              <a:t>стрессоустойчивости</a:t>
            </a:r>
            <a:r>
              <a:rPr lang="ru-RU" sz="2200" b="0" dirty="0"/>
              <a:t> у педагогов. </a:t>
            </a:r>
          </a:p>
          <a:p>
            <a:r>
              <a:rPr lang="ru-RU" sz="2200" b="0" dirty="0"/>
              <a:t>2</a:t>
            </a:r>
            <a:r>
              <a:rPr lang="ru-RU" sz="2200" b="0" dirty="0" smtClean="0"/>
              <a:t>. Формирование </a:t>
            </a:r>
            <a:r>
              <a:rPr lang="ru-RU" sz="2200" b="0" dirty="0"/>
              <a:t>профессиональных компетенций педагогов по оказанию </a:t>
            </a:r>
            <a:r>
              <a:rPr lang="ru-RU" sz="2200" b="0" dirty="0" err="1"/>
              <a:t>допсихологической</a:t>
            </a:r>
            <a:r>
              <a:rPr lang="ru-RU" sz="2200" b="0" dirty="0"/>
              <a:t> помощи детям и родителям. </a:t>
            </a:r>
          </a:p>
          <a:p>
            <a:r>
              <a:rPr lang="ru-RU" sz="2200" b="0" dirty="0"/>
              <a:t>3. Наполнение развивающей предметно-пространственной среды ресурсами (элементами), способствующими снижению </a:t>
            </a:r>
            <a:r>
              <a:rPr lang="ru-RU" sz="2200" b="0" dirty="0" err="1"/>
              <a:t>психоэмоционального</a:t>
            </a:r>
            <a:r>
              <a:rPr lang="ru-RU" sz="2200" b="0" dirty="0"/>
              <a:t> напряжения участников образовательных отношений.</a:t>
            </a:r>
          </a:p>
          <a:p>
            <a:r>
              <a:rPr lang="ru-RU" sz="2200" b="0" dirty="0" smtClean="0"/>
              <a:t>4</a:t>
            </a:r>
            <a:r>
              <a:rPr lang="ru-RU" sz="2200" b="0" dirty="0"/>
              <a:t>. </a:t>
            </a:r>
            <a:r>
              <a:rPr lang="ru-RU" sz="2200" b="0" dirty="0"/>
              <a:t>Обучение детей и родителей базовым техникам </a:t>
            </a:r>
            <a:r>
              <a:rPr lang="ru-RU" sz="2200" b="0" dirty="0" err="1"/>
              <a:t>совладания</a:t>
            </a:r>
            <a:r>
              <a:rPr lang="ru-RU" sz="2200" b="0" dirty="0"/>
              <a:t> со стрессом. </a:t>
            </a:r>
          </a:p>
          <a:p>
            <a:endParaRPr lang="ru-RU" sz="2400" cap="all" spc="-6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Реализуемость проекта: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08137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1600" dirty="0"/>
              <a:t>Развитие ресурсов стрессоустойчивости у педагогов</a:t>
            </a:r>
          </a:p>
          <a:p>
            <a:pPr marL="457200" indent="-457200">
              <a:buAutoNum type="arabicPeriod"/>
            </a:pPr>
            <a:r>
              <a:rPr lang="ru-RU" sz="1600" dirty="0"/>
              <a:t>Формирование профессиональных компетенций педагогов по оказанию </a:t>
            </a:r>
            <a:r>
              <a:rPr lang="ru-RU" sz="1600" dirty="0" err="1"/>
              <a:t>допсихологической</a:t>
            </a:r>
            <a:r>
              <a:rPr lang="ru-RU" sz="1600" dirty="0"/>
              <a:t> помощи детям и родителям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1600" dirty="0"/>
              <a:t>Наполнение развивающей предметно-пространственной среды ресурсами (элементами), способствующими снижению психоэмоционального напряжения участников образовательных отношений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1600" dirty="0"/>
              <a:t>Обучение детей и родителей базовым техникам </a:t>
            </a:r>
            <a:r>
              <a:rPr lang="ru-RU" sz="1600" dirty="0" err="1"/>
              <a:t>совладания</a:t>
            </a:r>
            <a:r>
              <a:rPr lang="ru-RU" sz="1600" dirty="0"/>
              <a:t> со стрессом</a:t>
            </a:r>
          </a:p>
          <a:p>
            <a:r>
              <a:rPr lang="ru-RU" sz="1600" u="sng" dirty="0" smtClean="0">
                <a:solidFill>
                  <a:srgbClr val="C00000"/>
                </a:solidFill>
              </a:rPr>
              <a:t>Срок реализации проекта – 2 года</a:t>
            </a:r>
          </a:p>
          <a:p>
            <a:r>
              <a:rPr lang="ru-RU" sz="1600" u="sng" dirty="0" smtClean="0">
                <a:solidFill>
                  <a:srgbClr val="C00000"/>
                </a:solidFill>
              </a:rPr>
              <a:t>Состав </a:t>
            </a:r>
            <a:r>
              <a:rPr lang="ru-RU" sz="1600" u="sng" dirty="0">
                <a:solidFill>
                  <a:srgbClr val="C00000"/>
                </a:solidFill>
              </a:rPr>
              <a:t>команды:</a:t>
            </a:r>
          </a:p>
          <a:p>
            <a:r>
              <a:rPr lang="ru-RU" sz="1600" dirty="0"/>
              <a:t>Боярова </a:t>
            </a:r>
            <a:r>
              <a:rPr lang="ru-RU" sz="1600" dirty="0"/>
              <a:t>Елена </a:t>
            </a:r>
            <a:r>
              <a:rPr lang="ru-RU" sz="1600" dirty="0"/>
              <a:t>Станиславовна, </a:t>
            </a:r>
            <a:r>
              <a:rPr lang="ru-RU" sz="1600" dirty="0"/>
              <a:t>старший преподаватель Центра сопровождения воспитательной работы ГАУ ДПО ЯО Института развития </a:t>
            </a:r>
            <a:r>
              <a:rPr lang="ru-RU" sz="1600" dirty="0"/>
              <a:t>образования</a:t>
            </a:r>
          </a:p>
          <a:p>
            <a:r>
              <a:rPr lang="ru-RU" sz="1600" dirty="0" err="1"/>
              <a:t>Карасёва</a:t>
            </a:r>
            <a:r>
              <a:rPr lang="ru-RU" sz="1600" dirty="0"/>
              <a:t> Юлия </a:t>
            </a:r>
            <a:r>
              <a:rPr lang="ru-RU" sz="1600" dirty="0"/>
              <a:t>Викторовна,</a:t>
            </a:r>
            <a:r>
              <a:rPr lang="ru-RU" sz="1600" dirty="0"/>
              <a:t> заведующий детским садом </a:t>
            </a:r>
            <a:r>
              <a:rPr lang="ru-RU" sz="1600" dirty="0"/>
              <a:t> № </a:t>
            </a:r>
            <a:r>
              <a:rPr lang="ru-RU" sz="1600" dirty="0"/>
              <a:t>114 города </a:t>
            </a:r>
            <a:r>
              <a:rPr lang="ru-RU" sz="1600" dirty="0"/>
              <a:t>Рыбинска</a:t>
            </a:r>
          </a:p>
          <a:p>
            <a:r>
              <a:rPr lang="ru-RU" sz="1600" dirty="0"/>
              <a:t>Кураева Виктория Вячеславовна старший воспитатель детского сада №114 города Рыбинска</a:t>
            </a:r>
          </a:p>
          <a:p>
            <a:r>
              <a:rPr lang="ru-RU" sz="1600" dirty="0"/>
              <a:t>Иванова </a:t>
            </a:r>
            <a:r>
              <a:rPr lang="ru-RU" sz="1600" dirty="0"/>
              <a:t>Татьяна Борисовна педагог-психолог детского сада №114 города Рыбинска</a:t>
            </a:r>
          </a:p>
          <a:p>
            <a:r>
              <a:rPr lang="ru-RU" sz="1600" dirty="0"/>
              <a:t>Куракина </a:t>
            </a:r>
            <a:r>
              <a:rPr lang="ru-RU" sz="1600" dirty="0"/>
              <a:t>Мария Павловна учитель-дефектолог детского сада №114 города Рыбинска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29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166"/>
            <a:ext cx="8147248" cy="6876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4536504"/>
          </a:xfrm>
        </p:spPr>
        <p:txBody>
          <a:bodyPr>
            <a:noAutofit/>
          </a:bodyPr>
          <a:lstStyle/>
          <a:p>
            <a:r>
              <a:rPr lang="ru-RU" sz="1500" dirty="0"/>
              <a:t>1</a:t>
            </a:r>
            <a:r>
              <a:rPr lang="ru-RU" sz="1600" dirty="0"/>
              <a:t>. Повышена стрессоустойчивость педагогов.</a:t>
            </a:r>
          </a:p>
          <a:p>
            <a:r>
              <a:rPr lang="ru-RU" sz="1600" dirty="0"/>
              <a:t>2. Педагоги владеют эффективными стратегиями поведения в напряжённых социальных кризисных ситуациях и компетентны в вопросах оказания </a:t>
            </a:r>
            <a:r>
              <a:rPr lang="ru-RU" sz="1600" dirty="0" err="1"/>
              <a:t>допсихологической</a:t>
            </a:r>
            <a:r>
              <a:rPr lang="ru-RU" sz="1600" dirty="0"/>
              <a:t> помощи детям и родителям.</a:t>
            </a:r>
          </a:p>
          <a:p>
            <a:r>
              <a:rPr lang="ru-RU" sz="1600" dirty="0"/>
              <a:t>3. Развивающая предметно-пространственная среда (далее РППС) содержит элементы, способствующие снижению психоэмоционального напряжения участников образовательных отношений (аудиальные, визуальные, кинестетические).</a:t>
            </a:r>
          </a:p>
          <a:p>
            <a:r>
              <a:rPr lang="ru-RU" sz="1600" dirty="0"/>
              <a:t>4. Родители владеют базовыми способами </a:t>
            </a:r>
            <a:r>
              <a:rPr lang="ru-RU" sz="1600" dirty="0" err="1"/>
              <a:t>совладания</a:t>
            </a:r>
            <a:r>
              <a:rPr lang="ru-RU" sz="1600" dirty="0"/>
              <a:t> с длительным стрессом и способны оказывать помощь своему ребёнку.</a:t>
            </a:r>
          </a:p>
          <a:p>
            <a:r>
              <a:rPr lang="ru-RU" sz="1600" dirty="0"/>
              <a:t>5. Дети получают своевременную поддержку и помощь от значимых взрослых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u="sng" dirty="0">
                <a:solidFill>
                  <a:srgbClr val="C00000"/>
                </a:solidFill>
              </a:rPr>
              <a:t>Ожидаемые продукты проекта:</a:t>
            </a:r>
          </a:p>
          <a:p>
            <a:r>
              <a:rPr lang="ru-RU" sz="1600" dirty="0"/>
              <a:t>1. Цикл обучающих семинаров для педагогов по развитию ресурсов </a:t>
            </a:r>
            <a:r>
              <a:rPr lang="ru-RU" sz="1600" dirty="0" err="1"/>
              <a:t>стрессоустойчивости</a:t>
            </a:r>
            <a:r>
              <a:rPr lang="ru-RU" sz="1600" dirty="0"/>
              <a:t>.</a:t>
            </a:r>
          </a:p>
          <a:p>
            <a:r>
              <a:rPr lang="ru-RU" sz="1600" dirty="0"/>
              <a:t>2. Цикл обучающих видеоматериалов для родителей по развитию базовых способов </a:t>
            </a:r>
            <a:r>
              <a:rPr lang="ru-RU" sz="1600" dirty="0" err="1"/>
              <a:t>совладания</a:t>
            </a:r>
            <a:r>
              <a:rPr lang="ru-RU" sz="1600" dirty="0"/>
              <a:t> со стрессом.</a:t>
            </a:r>
          </a:p>
          <a:p>
            <a:r>
              <a:rPr lang="ru-RU" sz="1600" dirty="0"/>
              <a:t>3.  Печатные и цифровые дидактические материалы «В помощь родителям» и «В помощь педагогам»  для оказания поддержки и помощи детям в ситуациях стресса.</a:t>
            </a:r>
          </a:p>
          <a:p>
            <a:r>
              <a:rPr lang="ru-RU" sz="1600" dirty="0"/>
              <a:t>4. Методические рекомендации по организации ресурсной РППС.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5995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внедрению и распространению результатов инновационного проекта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772816"/>
            <a:ext cx="7931224" cy="4176464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- размещение проектных продуктов на сайтах образовательной организации, ГАУ ДПО ЯО «Институт развития образования»;</a:t>
            </a:r>
          </a:p>
          <a:p>
            <a:pPr fontAlgn="base"/>
            <a:r>
              <a:rPr lang="ru-RU" dirty="0" smtClean="0"/>
              <a:t>- открытость всех проектных мероприятий для возможности их посещения заинтересованными лицами;</a:t>
            </a:r>
          </a:p>
          <a:p>
            <a:r>
              <a:rPr lang="ru-RU" dirty="0" smtClean="0"/>
              <a:t>- размещение статей по теме проекта в периодических изданиях по профилю проекта.</a:t>
            </a:r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pic>
        <p:nvPicPr>
          <p:cNvPr id="6" name="Picture 2" descr="C:\Users\Админ\Downloads\Attachment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34835" y="4581128"/>
            <a:ext cx="1941680" cy="20128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59829"/>
            <a:ext cx="7620000" cy="5433467"/>
          </a:xfrm>
        </p:spPr>
        <p:txBody>
          <a:bodyPr/>
          <a:lstStyle/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- СОИСПОЛНИТЕЛИ:</a:t>
            </a:r>
          </a:p>
          <a:p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/>
              <a:t>Муниципальное учреждение Центр психолого-педагогической, медико-социальной помощи «Стимул» (Тутаевский муниципальный район)</a:t>
            </a:r>
          </a:p>
          <a:p>
            <a:pPr marL="457200" indent="-457200">
              <a:buAutoNum type="arabicPeriod"/>
            </a:pPr>
            <a:r>
              <a:rPr lang="ru-RU" dirty="0" smtClean="0"/>
              <a:t>Муниципальное образовательное учреждение дополнительного образования Центр детского творчества «Витязь» (город Ярославль)</a:t>
            </a:r>
          </a:p>
          <a:p>
            <a:pPr marL="457200" indent="-457200">
              <a:buAutoNum type="arabicPeriod"/>
            </a:pPr>
            <a:r>
              <a:rPr lang="ru-RU" dirty="0" smtClean="0"/>
              <a:t>Муниципальное </a:t>
            </a:r>
            <a:r>
              <a:rPr lang="ru-RU" dirty="0"/>
              <a:t>дошкольное образовательное учреждение детский сад № 42 "Родничок" </a:t>
            </a:r>
            <a:r>
              <a:rPr lang="ru-RU" dirty="0" smtClean="0"/>
              <a:t>(Ярославский муниципальный район)</a:t>
            </a:r>
          </a:p>
          <a:p>
            <a:endParaRPr lang="ru-RU" dirty="0"/>
          </a:p>
        </p:txBody>
      </p:sp>
      <p:pic>
        <p:nvPicPr>
          <p:cNvPr id="5" name="Picture 2" descr="C:\Users\Админ\Downloads\Attachment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34835" y="4581128"/>
            <a:ext cx="1941680" cy="20128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мониторинг реализации инновационного проекта 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рограммы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964" y="1772817"/>
            <a:ext cx="7620000" cy="2727754"/>
          </a:xfrm>
        </p:spPr>
        <p:txBody>
          <a:bodyPr>
            <a:normAutofit/>
          </a:bodyPr>
          <a:lstStyle/>
          <a:p>
            <a:endParaRPr lang="ru-RU" b="0" dirty="0"/>
          </a:p>
          <a:p>
            <a:endParaRPr lang="ru-RU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01546"/>
              </p:ext>
            </p:extLst>
          </p:nvPr>
        </p:nvGraphicFramePr>
        <p:xfrm>
          <a:off x="107504" y="980728"/>
          <a:ext cx="8856985" cy="576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286"/>
                <a:gridCol w="1502525"/>
                <a:gridCol w="1581604"/>
                <a:gridCol w="2056086"/>
                <a:gridCol w="1841484"/>
              </a:tblGrid>
              <a:tr h="82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 изучения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Форма фиксации отчетности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</a:tr>
              <a:tr h="69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Степень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достижения поставленных целей и задач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плана проекта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Аналитический отчет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 раз в квартал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1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удовлетворённость педагогов полученными компетенциями и их практической значимостью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Снижена доля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напряжена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ситуаций во взаимодействии с детьми и родителями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Анкетирование,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Заключение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полгода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Удовлетворённость родителей организацией пространства для снижения психоэмоционального напряжения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элементов среды, информационных материалов, рекомендаций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Анкетирование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Заключение,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интервью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полгода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6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Психологическое здоровье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Увеличена доля детей, находящихся в благополучном психологическом состоянии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Наблюдение, психологическая диагностика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Заключение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полгода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7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2979</TotalTime>
  <Words>692</Words>
  <Application>Microsoft Office PowerPoint</Application>
  <PresentationFormat>Экран (4:3)</PresentationFormat>
  <Paragraphs>95</Paragraphs>
  <Slides>10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Главная</vt:lpstr>
      <vt:lpstr>Microsoft Word Document</vt:lpstr>
      <vt:lpstr>Тема проекта :   Детский сад – ресурсное воспитательно - образовательное пространство в ситуации проживания длительного социального кризиса  </vt:lpstr>
      <vt:lpstr>Актуальность проекта (ПРОГРАММЫ): Период  длительного кризиса и его негативные последствия -  </vt:lpstr>
      <vt:lpstr>ИННОВАЦИОННЫЙ ПОТЕНЦИАЛ ПРОЕКТА:</vt:lpstr>
      <vt:lpstr>Цель проекта: организация воспитательно-образовательного пространства для развития у участников образовательных отношений психологических ресурсов стрессоустойчивости в ситуации проживания длительного социального кризиса </vt:lpstr>
      <vt:lpstr>Реализуемость проекта:</vt:lpstr>
      <vt:lpstr>Ожидаемые Результаты реализации проекта </vt:lpstr>
      <vt:lpstr>Предложения по внедрению и распространению результатов инновационного проекта</vt:lpstr>
      <vt:lpstr>Презентация PowerPoint</vt:lpstr>
      <vt:lpstr>мониторинг реализации инновационного проекта (Программы)</vt:lpstr>
      <vt:lpstr>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региональной  инновационной  площадки</dc:title>
  <dc:creator>Ольга Николаевна Наумова</dc:creator>
  <cp:lastModifiedBy>Админ</cp:lastModifiedBy>
  <cp:revision>214</cp:revision>
  <cp:lastPrinted>2018-03-30T11:39:22Z</cp:lastPrinted>
  <dcterms:created xsi:type="dcterms:W3CDTF">2014-05-05T05:11:34Z</dcterms:created>
  <dcterms:modified xsi:type="dcterms:W3CDTF">2022-11-28T15:03:38Z</dcterms:modified>
</cp:coreProperties>
</file>