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6F251-C023-4047-9734-6FE5F261F49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63D5F05-FFAF-40F2-AC4F-D0BEF1D7FCB5}">
      <dgm:prSet phldrT="[Текст]"/>
      <dgm:spPr/>
      <dgm:t>
        <a:bodyPr/>
        <a:lstStyle/>
        <a:p>
          <a:r>
            <a:rPr lang="ru-RU" b="1" dirty="0" smtClean="0"/>
            <a:t>к структуре основной образовательной программы</a:t>
          </a:r>
          <a:endParaRPr lang="ru-RU" b="1" dirty="0"/>
        </a:p>
      </dgm:t>
    </dgm:pt>
    <dgm:pt modelId="{747770D9-4AA5-48FF-B931-DE179C5F99FC}" type="parTrans" cxnId="{53E10EE8-9522-4B37-BA49-7E4A188E6897}">
      <dgm:prSet/>
      <dgm:spPr/>
      <dgm:t>
        <a:bodyPr/>
        <a:lstStyle/>
        <a:p>
          <a:endParaRPr lang="ru-RU"/>
        </a:p>
      </dgm:t>
    </dgm:pt>
    <dgm:pt modelId="{61705FB9-D919-497D-8A9C-4A4A6A5155EF}" type="sibTrans" cxnId="{53E10EE8-9522-4B37-BA49-7E4A188E6897}">
      <dgm:prSet/>
      <dgm:spPr/>
      <dgm:t>
        <a:bodyPr/>
        <a:lstStyle/>
        <a:p>
          <a:endParaRPr lang="ru-RU"/>
        </a:p>
      </dgm:t>
    </dgm:pt>
    <dgm:pt modelId="{096D255A-4422-40E9-8C7A-AA8534508190}">
      <dgm:prSet phldrT="[Текст]"/>
      <dgm:spPr/>
      <dgm:t>
        <a:bodyPr/>
        <a:lstStyle/>
        <a:p>
          <a:r>
            <a:rPr lang="ru-RU" b="1" dirty="0" smtClean="0"/>
            <a:t>к результатам освоения основной образовательной программы</a:t>
          </a:r>
          <a:endParaRPr lang="ru-RU" b="1" dirty="0"/>
        </a:p>
      </dgm:t>
    </dgm:pt>
    <dgm:pt modelId="{11421E8E-0493-4FB6-9AA3-3C1A0398AB49}" type="parTrans" cxnId="{843CC597-5FE5-470E-B804-B0377B79DB2C}">
      <dgm:prSet/>
      <dgm:spPr/>
      <dgm:t>
        <a:bodyPr/>
        <a:lstStyle/>
        <a:p>
          <a:endParaRPr lang="ru-RU"/>
        </a:p>
      </dgm:t>
    </dgm:pt>
    <dgm:pt modelId="{BC6B9AAB-EEAB-4135-A17F-B600C3512522}" type="sibTrans" cxnId="{843CC597-5FE5-470E-B804-B0377B79DB2C}">
      <dgm:prSet/>
      <dgm:spPr/>
      <dgm:t>
        <a:bodyPr/>
        <a:lstStyle/>
        <a:p>
          <a:endParaRPr lang="ru-RU"/>
        </a:p>
      </dgm:t>
    </dgm:pt>
    <dgm:pt modelId="{6EB60815-0CA2-48AD-8DB3-22911E7E481A}">
      <dgm:prSet phldrT="[Текст]"/>
      <dgm:spPr/>
      <dgm:t>
        <a:bodyPr/>
        <a:lstStyle/>
        <a:p>
          <a:r>
            <a:rPr lang="ru-RU" b="1" dirty="0" smtClean="0"/>
            <a:t>к условиям реализации основной образовательной программы</a:t>
          </a:r>
          <a:endParaRPr lang="ru-RU" b="1" dirty="0"/>
        </a:p>
      </dgm:t>
    </dgm:pt>
    <dgm:pt modelId="{A5BA0E06-5EEA-42D0-96DB-BB889AD8863D}" type="parTrans" cxnId="{1183B27E-D1F1-4D12-B12A-4D5F2B41F57A}">
      <dgm:prSet/>
      <dgm:spPr/>
      <dgm:t>
        <a:bodyPr/>
        <a:lstStyle/>
        <a:p>
          <a:endParaRPr lang="ru-RU"/>
        </a:p>
      </dgm:t>
    </dgm:pt>
    <dgm:pt modelId="{51108393-D79C-4F62-8943-764E1ABDD392}" type="sibTrans" cxnId="{1183B27E-D1F1-4D12-B12A-4D5F2B41F57A}">
      <dgm:prSet/>
      <dgm:spPr/>
      <dgm:t>
        <a:bodyPr/>
        <a:lstStyle/>
        <a:p>
          <a:endParaRPr lang="ru-RU"/>
        </a:p>
      </dgm:t>
    </dgm:pt>
    <dgm:pt modelId="{19696B6F-EBCF-41FD-AC66-E8777735CB8A}" type="pres">
      <dgm:prSet presAssocID="{3E86F251-C023-4047-9734-6FE5F261F495}" presName="compositeShape" presStyleCnt="0">
        <dgm:presLayoutVars>
          <dgm:chMax val="7"/>
          <dgm:dir/>
          <dgm:resizeHandles val="exact"/>
        </dgm:presLayoutVars>
      </dgm:prSet>
      <dgm:spPr/>
    </dgm:pt>
    <dgm:pt modelId="{936A5859-A25A-4061-940A-F41C23D176CE}" type="pres">
      <dgm:prSet presAssocID="{B63D5F05-FFAF-40F2-AC4F-D0BEF1D7FCB5}" presName="circ1" presStyleLbl="vennNode1" presStyleIdx="0" presStyleCnt="3" custScaleX="140582"/>
      <dgm:spPr/>
      <dgm:t>
        <a:bodyPr/>
        <a:lstStyle/>
        <a:p>
          <a:endParaRPr lang="ru-RU"/>
        </a:p>
      </dgm:t>
    </dgm:pt>
    <dgm:pt modelId="{905ECAEE-AC2B-49EE-BD42-E74821AF595E}" type="pres">
      <dgm:prSet presAssocID="{B63D5F05-FFAF-40F2-AC4F-D0BEF1D7FC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DABA2-F180-48A6-BF54-114768A383D2}" type="pres">
      <dgm:prSet presAssocID="{096D255A-4422-40E9-8C7A-AA8534508190}" presName="circ2" presStyleLbl="vennNode1" presStyleIdx="1" presStyleCnt="3" custScaleX="120188" custLinFactNeighborX="19743" custLinFactNeighborY="13284"/>
      <dgm:spPr/>
      <dgm:t>
        <a:bodyPr/>
        <a:lstStyle/>
        <a:p>
          <a:endParaRPr lang="ru-RU"/>
        </a:p>
      </dgm:t>
    </dgm:pt>
    <dgm:pt modelId="{FC34514E-4887-4BAC-8EA2-13C84D05519F}" type="pres">
      <dgm:prSet presAssocID="{096D255A-4422-40E9-8C7A-AA85345081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9C30-D2AE-43EA-B869-59E9A0493D63}" type="pres">
      <dgm:prSet presAssocID="{6EB60815-0CA2-48AD-8DB3-22911E7E481A}" presName="circ3" presStyleLbl="vennNode1" presStyleIdx="2" presStyleCnt="3" custScaleX="133659"/>
      <dgm:spPr/>
      <dgm:t>
        <a:bodyPr/>
        <a:lstStyle/>
        <a:p>
          <a:endParaRPr lang="ru-RU"/>
        </a:p>
      </dgm:t>
    </dgm:pt>
    <dgm:pt modelId="{CE6ADDA7-90CD-4890-96AD-972B79278010}" type="pres">
      <dgm:prSet presAssocID="{6EB60815-0CA2-48AD-8DB3-22911E7E481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10EE8-9522-4B37-BA49-7E4A188E6897}" srcId="{3E86F251-C023-4047-9734-6FE5F261F495}" destId="{B63D5F05-FFAF-40F2-AC4F-D0BEF1D7FCB5}" srcOrd="0" destOrd="0" parTransId="{747770D9-4AA5-48FF-B931-DE179C5F99FC}" sibTransId="{61705FB9-D919-497D-8A9C-4A4A6A5155EF}"/>
    <dgm:cxn modelId="{9A54E42E-B8D4-4A97-BFC0-ED959E8CC58C}" type="presOf" srcId="{B63D5F05-FFAF-40F2-AC4F-D0BEF1D7FCB5}" destId="{936A5859-A25A-4061-940A-F41C23D176CE}" srcOrd="0" destOrd="0" presId="urn:microsoft.com/office/officeart/2005/8/layout/venn1"/>
    <dgm:cxn modelId="{F0E282EF-DB48-42A4-9541-22C662322E66}" type="presOf" srcId="{096D255A-4422-40E9-8C7A-AA8534508190}" destId="{C92DABA2-F180-48A6-BF54-114768A383D2}" srcOrd="0" destOrd="0" presId="urn:microsoft.com/office/officeart/2005/8/layout/venn1"/>
    <dgm:cxn modelId="{512C5254-FA45-4046-99CF-54188CE187E1}" type="presOf" srcId="{B63D5F05-FFAF-40F2-AC4F-D0BEF1D7FCB5}" destId="{905ECAEE-AC2B-49EE-BD42-E74821AF595E}" srcOrd="1" destOrd="0" presId="urn:microsoft.com/office/officeart/2005/8/layout/venn1"/>
    <dgm:cxn modelId="{843CC597-5FE5-470E-B804-B0377B79DB2C}" srcId="{3E86F251-C023-4047-9734-6FE5F261F495}" destId="{096D255A-4422-40E9-8C7A-AA8534508190}" srcOrd="1" destOrd="0" parTransId="{11421E8E-0493-4FB6-9AA3-3C1A0398AB49}" sibTransId="{BC6B9AAB-EEAB-4135-A17F-B600C3512522}"/>
    <dgm:cxn modelId="{39BF21CA-38EB-4197-8710-31AE68DB3280}" type="presOf" srcId="{6EB60815-0CA2-48AD-8DB3-22911E7E481A}" destId="{CE6ADDA7-90CD-4890-96AD-972B79278010}" srcOrd="1" destOrd="0" presId="urn:microsoft.com/office/officeart/2005/8/layout/venn1"/>
    <dgm:cxn modelId="{56093B27-8CCF-4187-BAEA-8EDCFB45D722}" type="presOf" srcId="{096D255A-4422-40E9-8C7A-AA8534508190}" destId="{FC34514E-4887-4BAC-8EA2-13C84D05519F}" srcOrd="1" destOrd="0" presId="urn:microsoft.com/office/officeart/2005/8/layout/venn1"/>
    <dgm:cxn modelId="{D691D79F-B574-418D-A20F-ED52C2B9FF7E}" type="presOf" srcId="{6EB60815-0CA2-48AD-8DB3-22911E7E481A}" destId="{A1FC9C30-D2AE-43EA-B869-59E9A0493D63}" srcOrd="0" destOrd="0" presId="urn:microsoft.com/office/officeart/2005/8/layout/venn1"/>
    <dgm:cxn modelId="{704E9F04-E479-463C-B4F8-F2F0FC80975C}" type="presOf" srcId="{3E86F251-C023-4047-9734-6FE5F261F495}" destId="{19696B6F-EBCF-41FD-AC66-E8777735CB8A}" srcOrd="0" destOrd="0" presId="urn:microsoft.com/office/officeart/2005/8/layout/venn1"/>
    <dgm:cxn modelId="{1183B27E-D1F1-4D12-B12A-4D5F2B41F57A}" srcId="{3E86F251-C023-4047-9734-6FE5F261F495}" destId="{6EB60815-0CA2-48AD-8DB3-22911E7E481A}" srcOrd="2" destOrd="0" parTransId="{A5BA0E06-5EEA-42D0-96DB-BB889AD8863D}" sibTransId="{51108393-D79C-4F62-8943-764E1ABDD392}"/>
    <dgm:cxn modelId="{33E94623-33BB-40C2-B75C-FB1F3F4CDFF6}" type="presParOf" srcId="{19696B6F-EBCF-41FD-AC66-E8777735CB8A}" destId="{936A5859-A25A-4061-940A-F41C23D176CE}" srcOrd="0" destOrd="0" presId="urn:microsoft.com/office/officeart/2005/8/layout/venn1"/>
    <dgm:cxn modelId="{D8F13F64-7520-4A6F-9745-62730AA11A7F}" type="presParOf" srcId="{19696B6F-EBCF-41FD-AC66-E8777735CB8A}" destId="{905ECAEE-AC2B-49EE-BD42-E74821AF595E}" srcOrd="1" destOrd="0" presId="urn:microsoft.com/office/officeart/2005/8/layout/venn1"/>
    <dgm:cxn modelId="{26548635-2D75-480F-A214-DA4EF687A7B7}" type="presParOf" srcId="{19696B6F-EBCF-41FD-AC66-E8777735CB8A}" destId="{C92DABA2-F180-48A6-BF54-114768A383D2}" srcOrd="2" destOrd="0" presId="urn:microsoft.com/office/officeart/2005/8/layout/venn1"/>
    <dgm:cxn modelId="{BF487667-7848-42EE-AFBA-F6E5285D524E}" type="presParOf" srcId="{19696B6F-EBCF-41FD-AC66-E8777735CB8A}" destId="{FC34514E-4887-4BAC-8EA2-13C84D05519F}" srcOrd="3" destOrd="0" presId="urn:microsoft.com/office/officeart/2005/8/layout/venn1"/>
    <dgm:cxn modelId="{2AE824D9-944C-4303-B161-F5951CE9DCDE}" type="presParOf" srcId="{19696B6F-EBCF-41FD-AC66-E8777735CB8A}" destId="{A1FC9C30-D2AE-43EA-B869-59E9A0493D63}" srcOrd="4" destOrd="0" presId="urn:microsoft.com/office/officeart/2005/8/layout/venn1"/>
    <dgm:cxn modelId="{E844E1E3-C4FE-461D-B1CE-C022110F458A}" type="presParOf" srcId="{19696B6F-EBCF-41FD-AC66-E8777735CB8A}" destId="{CE6ADDA7-90CD-4890-96AD-972B79278010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B8F92-51B6-4780-B5AA-A08127A8058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3AC80B-E230-4CAB-AC5A-8BC88C0B60D9}">
      <dgm:prSet phldrT="[Текст]" phldr="1"/>
      <dgm:spPr/>
      <dgm:t>
        <a:bodyPr/>
        <a:lstStyle/>
        <a:p>
          <a:endParaRPr lang="ru-RU" dirty="0"/>
        </a:p>
      </dgm:t>
    </dgm:pt>
    <dgm:pt modelId="{BE2E95D3-7396-4CFE-A282-FE6983A38EDD}" type="parTrans" cxnId="{E35D70CE-CE53-4DC3-B36F-94ED8BC8299C}">
      <dgm:prSet/>
      <dgm:spPr/>
      <dgm:t>
        <a:bodyPr/>
        <a:lstStyle/>
        <a:p>
          <a:endParaRPr lang="ru-RU"/>
        </a:p>
      </dgm:t>
    </dgm:pt>
    <dgm:pt modelId="{9B506B03-B5A1-4C6A-9561-389C35887168}" type="sibTrans" cxnId="{E35D70CE-CE53-4DC3-B36F-94ED8BC8299C}">
      <dgm:prSet/>
      <dgm:spPr/>
      <dgm:t>
        <a:bodyPr/>
        <a:lstStyle/>
        <a:p>
          <a:endParaRPr lang="ru-RU"/>
        </a:p>
      </dgm:t>
    </dgm:pt>
    <dgm:pt modelId="{62DFB3C5-5ED8-4F8E-81F6-232EE92CF7B9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1037EA3A-252B-4BED-ACB9-ED9D0F5EA438}" type="parTrans" cxnId="{79BCB438-BD14-4A91-B80B-CE0D851C9B53}">
      <dgm:prSet/>
      <dgm:spPr/>
      <dgm:t>
        <a:bodyPr/>
        <a:lstStyle/>
        <a:p>
          <a:endParaRPr lang="ru-RU"/>
        </a:p>
      </dgm:t>
    </dgm:pt>
    <dgm:pt modelId="{68351388-7FDB-491B-8280-8E617CE57EF2}" type="sibTrans" cxnId="{79BCB438-BD14-4A91-B80B-CE0D851C9B53}">
      <dgm:prSet/>
      <dgm:spPr/>
      <dgm:t>
        <a:bodyPr/>
        <a:lstStyle/>
        <a:p>
          <a:endParaRPr lang="ru-RU"/>
        </a:p>
      </dgm:t>
    </dgm:pt>
    <dgm:pt modelId="{913088DA-EFEF-4236-B026-FA62B5176DEA}">
      <dgm:prSet phldrT="[Текст]" phldr="1"/>
      <dgm:spPr/>
      <dgm:t>
        <a:bodyPr/>
        <a:lstStyle/>
        <a:p>
          <a:endParaRPr lang="ru-RU"/>
        </a:p>
      </dgm:t>
    </dgm:pt>
    <dgm:pt modelId="{808FE2F5-BA41-419A-BA31-7D94D625E574}" type="parTrans" cxnId="{EC3FE1FC-7665-416D-A464-1CF4E59A0E04}">
      <dgm:prSet/>
      <dgm:spPr/>
      <dgm:t>
        <a:bodyPr/>
        <a:lstStyle/>
        <a:p>
          <a:endParaRPr lang="ru-RU"/>
        </a:p>
      </dgm:t>
    </dgm:pt>
    <dgm:pt modelId="{BDFE5878-B586-4C12-A848-25C2D6A7B3FD}" type="sibTrans" cxnId="{EC3FE1FC-7665-416D-A464-1CF4E59A0E04}">
      <dgm:prSet/>
      <dgm:spPr/>
      <dgm:t>
        <a:bodyPr/>
        <a:lstStyle/>
        <a:p>
          <a:endParaRPr lang="ru-RU"/>
        </a:p>
      </dgm:t>
    </dgm:pt>
    <dgm:pt modelId="{342FD204-F566-4D54-A1EE-7BB15B3DB85E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0D43E116-8D9B-414D-BD43-8E96D1F03999}" type="parTrans" cxnId="{7C7AE1E0-CE75-4B9E-8A49-A19F1D70D901}">
      <dgm:prSet/>
      <dgm:spPr/>
      <dgm:t>
        <a:bodyPr/>
        <a:lstStyle/>
        <a:p>
          <a:endParaRPr lang="ru-RU"/>
        </a:p>
      </dgm:t>
    </dgm:pt>
    <dgm:pt modelId="{47B05073-8E3D-4EE8-943D-EF114B37DA7C}" type="sibTrans" cxnId="{7C7AE1E0-CE75-4B9E-8A49-A19F1D70D901}">
      <dgm:prSet/>
      <dgm:spPr/>
      <dgm:t>
        <a:bodyPr/>
        <a:lstStyle/>
        <a:p>
          <a:endParaRPr lang="ru-RU"/>
        </a:p>
      </dgm:t>
    </dgm:pt>
    <dgm:pt modelId="{A9E7243D-2AB1-4AAE-9ED7-EE13BD3A3ADC}">
      <dgm:prSet phldrT="[Текст]" phldr="1"/>
      <dgm:spPr/>
      <dgm:t>
        <a:bodyPr/>
        <a:lstStyle/>
        <a:p>
          <a:endParaRPr lang="ru-RU"/>
        </a:p>
      </dgm:t>
    </dgm:pt>
    <dgm:pt modelId="{0BEC4BCD-C145-400E-838E-7184B3789F9E}" type="parTrans" cxnId="{1BA12593-731E-4AC6-8026-40F4E203F7DA}">
      <dgm:prSet/>
      <dgm:spPr/>
      <dgm:t>
        <a:bodyPr/>
        <a:lstStyle/>
        <a:p>
          <a:endParaRPr lang="ru-RU"/>
        </a:p>
      </dgm:t>
    </dgm:pt>
    <dgm:pt modelId="{2F323A11-9928-4DEA-8E40-A1FCED478C9A}" type="sibTrans" cxnId="{1BA12593-731E-4AC6-8026-40F4E203F7DA}">
      <dgm:prSet/>
      <dgm:spPr/>
      <dgm:t>
        <a:bodyPr/>
        <a:lstStyle/>
        <a:p>
          <a:endParaRPr lang="ru-RU"/>
        </a:p>
      </dgm:t>
    </dgm:pt>
    <dgm:pt modelId="{813DDFA7-ADF4-413F-8AD8-463C7112898D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endParaRPr lang="ru-RU" dirty="0"/>
        </a:p>
      </dgm:t>
    </dgm:pt>
    <dgm:pt modelId="{C668A9A4-A70E-4CB1-97F4-2348408CD677}" type="parTrans" cxnId="{EDACDF95-D5D7-4B4C-B9C3-9D7D4C3DE3EA}">
      <dgm:prSet/>
      <dgm:spPr/>
      <dgm:t>
        <a:bodyPr/>
        <a:lstStyle/>
        <a:p>
          <a:endParaRPr lang="ru-RU"/>
        </a:p>
      </dgm:t>
    </dgm:pt>
    <dgm:pt modelId="{B8A5C4A1-8802-499D-99E5-CB32FCE46703}" type="sibTrans" cxnId="{EDACDF95-D5D7-4B4C-B9C3-9D7D4C3DE3EA}">
      <dgm:prSet/>
      <dgm:spPr/>
      <dgm:t>
        <a:bodyPr/>
        <a:lstStyle/>
        <a:p>
          <a:endParaRPr lang="ru-RU"/>
        </a:p>
      </dgm:t>
    </dgm:pt>
    <dgm:pt modelId="{C105E2A3-DA07-4405-B282-00C2A97F8CB6}" type="pres">
      <dgm:prSet presAssocID="{905B8F92-51B6-4780-B5AA-A08127A80582}" presName="linearFlow" presStyleCnt="0">
        <dgm:presLayoutVars>
          <dgm:dir/>
          <dgm:animLvl val="lvl"/>
          <dgm:resizeHandles val="exact"/>
        </dgm:presLayoutVars>
      </dgm:prSet>
      <dgm:spPr/>
    </dgm:pt>
    <dgm:pt modelId="{81FD4387-592E-4428-B737-118ADA2009EA}" type="pres">
      <dgm:prSet presAssocID="{683AC80B-E230-4CAB-AC5A-8BC88C0B60D9}" presName="composite" presStyleCnt="0"/>
      <dgm:spPr/>
    </dgm:pt>
    <dgm:pt modelId="{3D5258E1-DF23-4853-90B0-9EB4F6787A8E}" type="pres">
      <dgm:prSet presAssocID="{683AC80B-E230-4CAB-AC5A-8BC88C0B60D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13D3DA-9663-4980-82B7-B70B03A98DE4}" type="pres">
      <dgm:prSet presAssocID="{683AC80B-E230-4CAB-AC5A-8BC88C0B60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5F809-C238-4CAA-8DC9-D17BE2FFE1D6}" type="pres">
      <dgm:prSet presAssocID="{9B506B03-B5A1-4C6A-9561-389C35887168}" presName="sp" presStyleCnt="0"/>
      <dgm:spPr/>
    </dgm:pt>
    <dgm:pt modelId="{A0B52B92-EFC1-4CB6-8FA9-FC8A0636546F}" type="pres">
      <dgm:prSet presAssocID="{913088DA-EFEF-4236-B026-FA62B5176DEA}" presName="composite" presStyleCnt="0"/>
      <dgm:spPr/>
    </dgm:pt>
    <dgm:pt modelId="{9AB8B53D-1C19-4714-981E-61F4FD8BD2CA}" type="pres">
      <dgm:prSet presAssocID="{913088DA-EFEF-4236-B026-FA62B5176DE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19993F1-5A2B-4FC1-8CF8-F0BFA54A00F3}" type="pres">
      <dgm:prSet presAssocID="{913088DA-EFEF-4236-B026-FA62B5176D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2806F-656F-4F30-97A4-48910C7DB7F6}" type="pres">
      <dgm:prSet presAssocID="{BDFE5878-B586-4C12-A848-25C2D6A7B3FD}" presName="sp" presStyleCnt="0"/>
      <dgm:spPr/>
    </dgm:pt>
    <dgm:pt modelId="{788B57C7-0004-4AF2-AC1F-2A87C0911697}" type="pres">
      <dgm:prSet presAssocID="{A9E7243D-2AB1-4AAE-9ED7-EE13BD3A3ADC}" presName="composite" presStyleCnt="0"/>
      <dgm:spPr/>
    </dgm:pt>
    <dgm:pt modelId="{0BAE9263-DE00-4E06-A5C1-EAC1BBDA619D}" type="pres">
      <dgm:prSet presAssocID="{A9E7243D-2AB1-4AAE-9ED7-EE13BD3A3A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9A5A696-D488-4152-9279-B2EAF78CB08A}" type="pres">
      <dgm:prSet presAssocID="{A9E7243D-2AB1-4AAE-9ED7-EE13BD3A3A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A6402-D589-4C02-A660-4C7AE11813D5}" type="presOf" srcId="{813DDFA7-ADF4-413F-8AD8-463C7112898D}" destId="{49A5A696-D488-4152-9279-B2EAF78CB08A}" srcOrd="0" destOrd="0" presId="urn:microsoft.com/office/officeart/2005/8/layout/chevron2"/>
    <dgm:cxn modelId="{CC3E9202-3FDF-451D-A62F-5DE0B4753835}" type="presOf" srcId="{905B8F92-51B6-4780-B5AA-A08127A80582}" destId="{C105E2A3-DA07-4405-B282-00C2A97F8CB6}" srcOrd="0" destOrd="0" presId="urn:microsoft.com/office/officeart/2005/8/layout/chevron2"/>
    <dgm:cxn modelId="{1BA12593-731E-4AC6-8026-40F4E203F7DA}" srcId="{905B8F92-51B6-4780-B5AA-A08127A80582}" destId="{A9E7243D-2AB1-4AAE-9ED7-EE13BD3A3ADC}" srcOrd="2" destOrd="0" parTransId="{0BEC4BCD-C145-400E-838E-7184B3789F9E}" sibTransId="{2F323A11-9928-4DEA-8E40-A1FCED478C9A}"/>
    <dgm:cxn modelId="{F7FE612D-D59D-47A1-A99D-B52A89E37964}" type="presOf" srcId="{913088DA-EFEF-4236-B026-FA62B5176DEA}" destId="{9AB8B53D-1C19-4714-981E-61F4FD8BD2CA}" srcOrd="0" destOrd="0" presId="urn:microsoft.com/office/officeart/2005/8/layout/chevron2"/>
    <dgm:cxn modelId="{0C726D0C-3C26-4C82-9381-8EE9768AABEA}" type="presOf" srcId="{342FD204-F566-4D54-A1EE-7BB15B3DB85E}" destId="{919993F1-5A2B-4FC1-8CF8-F0BFA54A00F3}" srcOrd="0" destOrd="0" presId="urn:microsoft.com/office/officeart/2005/8/layout/chevron2"/>
    <dgm:cxn modelId="{E24A210B-4F91-4F11-AFCD-E5C76802F12F}" type="presOf" srcId="{A9E7243D-2AB1-4AAE-9ED7-EE13BD3A3ADC}" destId="{0BAE9263-DE00-4E06-A5C1-EAC1BBDA619D}" srcOrd="0" destOrd="0" presId="urn:microsoft.com/office/officeart/2005/8/layout/chevron2"/>
    <dgm:cxn modelId="{EDACDF95-D5D7-4B4C-B9C3-9D7D4C3DE3EA}" srcId="{A9E7243D-2AB1-4AAE-9ED7-EE13BD3A3ADC}" destId="{813DDFA7-ADF4-413F-8AD8-463C7112898D}" srcOrd="0" destOrd="0" parTransId="{C668A9A4-A70E-4CB1-97F4-2348408CD677}" sibTransId="{B8A5C4A1-8802-499D-99E5-CB32FCE46703}"/>
    <dgm:cxn modelId="{79BCB438-BD14-4A91-B80B-CE0D851C9B53}" srcId="{683AC80B-E230-4CAB-AC5A-8BC88C0B60D9}" destId="{62DFB3C5-5ED8-4F8E-81F6-232EE92CF7B9}" srcOrd="0" destOrd="0" parTransId="{1037EA3A-252B-4BED-ACB9-ED9D0F5EA438}" sibTransId="{68351388-7FDB-491B-8280-8E617CE57EF2}"/>
    <dgm:cxn modelId="{E35D70CE-CE53-4DC3-B36F-94ED8BC8299C}" srcId="{905B8F92-51B6-4780-B5AA-A08127A80582}" destId="{683AC80B-E230-4CAB-AC5A-8BC88C0B60D9}" srcOrd="0" destOrd="0" parTransId="{BE2E95D3-7396-4CFE-A282-FE6983A38EDD}" sibTransId="{9B506B03-B5A1-4C6A-9561-389C35887168}"/>
    <dgm:cxn modelId="{A1462689-E9CF-4A46-A5EA-6F22ABA9C5D6}" type="presOf" srcId="{62DFB3C5-5ED8-4F8E-81F6-232EE92CF7B9}" destId="{5013D3DA-9663-4980-82B7-B70B03A98DE4}" srcOrd="0" destOrd="0" presId="urn:microsoft.com/office/officeart/2005/8/layout/chevron2"/>
    <dgm:cxn modelId="{D57937AA-AB68-4926-A637-3E5E1CDA2DDA}" type="presOf" srcId="{683AC80B-E230-4CAB-AC5A-8BC88C0B60D9}" destId="{3D5258E1-DF23-4853-90B0-9EB4F6787A8E}" srcOrd="0" destOrd="0" presId="urn:microsoft.com/office/officeart/2005/8/layout/chevron2"/>
    <dgm:cxn modelId="{7C7AE1E0-CE75-4B9E-8A49-A19F1D70D901}" srcId="{913088DA-EFEF-4236-B026-FA62B5176DEA}" destId="{342FD204-F566-4D54-A1EE-7BB15B3DB85E}" srcOrd="0" destOrd="0" parTransId="{0D43E116-8D9B-414D-BD43-8E96D1F03999}" sibTransId="{47B05073-8E3D-4EE8-943D-EF114B37DA7C}"/>
    <dgm:cxn modelId="{EC3FE1FC-7665-416D-A464-1CF4E59A0E04}" srcId="{905B8F92-51B6-4780-B5AA-A08127A80582}" destId="{913088DA-EFEF-4236-B026-FA62B5176DEA}" srcOrd="1" destOrd="0" parTransId="{808FE2F5-BA41-419A-BA31-7D94D625E574}" sibTransId="{BDFE5878-B586-4C12-A848-25C2D6A7B3FD}"/>
    <dgm:cxn modelId="{F87BE8EA-6559-439E-BEF1-A19A690F40B9}" type="presParOf" srcId="{C105E2A3-DA07-4405-B282-00C2A97F8CB6}" destId="{81FD4387-592E-4428-B737-118ADA2009EA}" srcOrd="0" destOrd="0" presId="urn:microsoft.com/office/officeart/2005/8/layout/chevron2"/>
    <dgm:cxn modelId="{EF13DADD-5678-4991-B964-058588F759AC}" type="presParOf" srcId="{81FD4387-592E-4428-B737-118ADA2009EA}" destId="{3D5258E1-DF23-4853-90B0-9EB4F6787A8E}" srcOrd="0" destOrd="0" presId="urn:microsoft.com/office/officeart/2005/8/layout/chevron2"/>
    <dgm:cxn modelId="{2C60D3CA-04DD-4C42-AC14-86CA80B970BA}" type="presParOf" srcId="{81FD4387-592E-4428-B737-118ADA2009EA}" destId="{5013D3DA-9663-4980-82B7-B70B03A98DE4}" srcOrd="1" destOrd="0" presId="urn:microsoft.com/office/officeart/2005/8/layout/chevron2"/>
    <dgm:cxn modelId="{7BD33630-EA3A-4EAC-B448-10C296DAA374}" type="presParOf" srcId="{C105E2A3-DA07-4405-B282-00C2A97F8CB6}" destId="{5245F809-C238-4CAA-8DC9-D17BE2FFE1D6}" srcOrd="1" destOrd="0" presId="urn:microsoft.com/office/officeart/2005/8/layout/chevron2"/>
    <dgm:cxn modelId="{176DD770-CD65-426D-A260-6C10C12D892F}" type="presParOf" srcId="{C105E2A3-DA07-4405-B282-00C2A97F8CB6}" destId="{A0B52B92-EFC1-4CB6-8FA9-FC8A0636546F}" srcOrd="2" destOrd="0" presId="urn:microsoft.com/office/officeart/2005/8/layout/chevron2"/>
    <dgm:cxn modelId="{9384C234-620C-48A7-9A94-991D0D9AA95C}" type="presParOf" srcId="{A0B52B92-EFC1-4CB6-8FA9-FC8A0636546F}" destId="{9AB8B53D-1C19-4714-981E-61F4FD8BD2CA}" srcOrd="0" destOrd="0" presId="urn:microsoft.com/office/officeart/2005/8/layout/chevron2"/>
    <dgm:cxn modelId="{1E5A085A-BCC9-41C3-AD75-0C677C77B8C4}" type="presParOf" srcId="{A0B52B92-EFC1-4CB6-8FA9-FC8A0636546F}" destId="{919993F1-5A2B-4FC1-8CF8-F0BFA54A00F3}" srcOrd="1" destOrd="0" presId="urn:microsoft.com/office/officeart/2005/8/layout/chevron2"/>
    <dgm:cxn modelId="{EBFEE12A-D34E-4B4A-B572-636B3366C6B4}" type="presParOf" srcId="{C105E2A3-DA07-4405-B282-00C2A97F8CB6}" destId="{9112806F-656F-4F30-97A4-48910C7DB7F6}" srcOrd="3" destOrd="0" presId="urn:microsoft.com/office/officeart/2005/8/layout/chevron2"/>
    <dgm:cxn modelId="{3AD9EEFD-68F6-4478-9212-089A39171CAD}" type="presParOf" srcId="{C105E2A3-DA07-4405-B282-00C2A97F8CB6}" destId="{788B57C7-0004-4AF2-AC1F-2A87C0911697}" srcOrd="4" destOrd="0" presId="urn:microsoft.com/office/officeart/2005/8/layout/chevron2"/>
    <dgm:cxn modelId="{E9D7D274-0FAA-49CC-B884-950758102BB8}" type="presParOf" srcId="{788B57C7-0004-4AF2-AC1F-2A87C0911697}" destId="{0BAE9263-DE00-4E06-A5C1-EAC1BBDA619D}" srcOrd="0" destOrd="0" presId="urn:microsoft.com/office/officeart/2005/8/layout/chevron2"/>
    <dgm:cxn modelId="{BAA6A5A0-210D-489E-A4F5-574469A84CE1}" type="presParOf" srcId="{788B57C7-0004-4AF2-AC1F-2A87C0911697}" destId="{49A5A696-D488-4152-9279-B2EAF78CB08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357A-0A59-4AF2-956C-51E3391EA3BB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FCF5-FB0D-4E31-9FA0-79DBEE0498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Совершенствование ВСОКО в условиях ФГОС – основа повышения качества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4414846" cy="20383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Сафаргалиева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Гульнара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Адыгамовна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заместитель директора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учебно-воспитательной работе,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русского языка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литературы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МОУ «Средняя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общеобразовательная школа № 3   п.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Советский»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Республика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Марий Эл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Личные достижения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7358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Личные достижения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111" r="56076" b="11111"/>
          <a:stretch>
            <a:fillRect/>
          </a:stretch>
        </p:blipFill>
        <p:spPr bwMode="auto">
          <a:xfrm>
            <a:off x="2214546" y="857232"/>
            <a:ext cx="5214974" cy="57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Лучший класс года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553" t="10417" r="45067" b="9084"/>
          <a:stretch>
            <a:fillRect/>
          </a:stretch>
        </p:blipFill>
        <p:spPr bwMode="auto">
          <a:xfrm>
            <a:off x="2000232" y="928670"/>
            <a:ext cx="5240187" cy="580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Следующие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шаги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по совершенствованию ВСОКО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внесение изменений в ООП НОО и рабочие программы, пересмотр </a:t>
            </a:r>
            <a:r>
              <a:rPr lang="ru-RU" dirty="0" smtClean="0"/>
              <a:t>положений</a:t>
            </a:r>
            <a:endParaRPr lang="ru-RU" dirty="0"/>
          </a:p>
          <a:p>
            <a:pPr lvl="0"/>
            <a:r>
              <a:rPr lang="ru-RU" dirty="0"/>
              <a:t>определение критериев оценки компетентности педагогов на основе профессионального стандарта и требований к </a:t>
            </a:r>
            <a:r>
              <a:rPr lang="ru-RU" dirty="0" smtClean="0"/>
              <a:t>аттестации</a:t>
            </a:r>
          </a:p>
          <a:p>
            <a:pPr lvl="0"/>
            <a:r>
              <a:rPr lang="ru-RU" dirty="0" smtClean="0"/>
              <a:t>организация </a:t>
            </a:r>
            <a:r>
              <a:rPr lang="ru-RU" dirty="0"/>
              <a:t>адресной поддержки </a:t>
            </a:r>
            <a:r>
              <a:rPr lang="ru-RU" dirty="0" smtClean="0"/>
              <a:t>педагогам</a:t>
            </a:r>
            <a:endParaRPr lang="ru-RU" dirty="0"/>
          </a:p>
          <a:p>
            <a:pPr lvl="0"/>
            <a:r>
              <a:rPr lang="ru-RU" dirty="0"/>
              <a:t>проведение семинаров, практикумов по выявленным проблемам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Совершенствование ВСОКО в условиях ФГОС – основа повышения качества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4414846" cy="20383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Сафаргалиева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Гульнара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Адыгамовна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заместитель директора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учебно-воспитательной работе,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русского языка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литературы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МОУ «Средняя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общеобразовательная школа № 3   п.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Советский»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Республика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Марий Эл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ВСОКО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внутришкольная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система оценки качества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71604" y="2571744"/>
          <a:ext cx="7572396" cy="359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57290" y="1714488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Систему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оценки выстраивать на основании его требований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Требования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 результатам обучающихся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600200"/>
          <a:ext cx="70437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Предметные образовательные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572428" cy="50435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текущего оценивания, отражающие динамику индивидуальных достижений обучающихся, продвижение и достижении планируемых результатов освоения ООП;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итоговых работ, характеризующие уровень освоения обучающимися основных формируемых культурных предметных способов действий/средств, необходимых для продолжения образования на следующем шаге;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внеучебные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достижения.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Основы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метапредметных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результатов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500990" cy="4525963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специальных контрольно-измерительных срезов;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оценки конкретного вида УУД;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комплексных заданий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основе;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проектных заданий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Оценка личностных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образовательных результатов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уровень социализации и уровень воспитанности;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уровень учебно-познавательной мотивации каждого обучающегося по отношению к каждому предмету (знаю, умею, могу, хочу);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ценностей.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Проектная деятельность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17" r="31256" b="9084"/>
          <a:stretch>
            <a:fillRect/>
          </a:stretch>
        </p:blipFill>
        <p:spPr bwMode="auto">
          <a:xfrm>
            <a:off x="1379825" y="1071546"/>
            <a:ext cx="7549893" cy="56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Проектная деятельность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92" r="5677" b="8772"/>
          <a:stretch>
            <a:fillRect/>
          </a:stretch>
        </p:blipFill>
        <p:spPr bwMode="auto">
          <a:xfrm>
            <a:off x="678759" y="1000108"/>
            <a:ext cx="846524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Личные достижения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515" r="2532" b="8814"/>
          <a:stretch>
            <a:fillRect/>
          </a:stretch>
        </p:blipFill>
        <p:spPr bwMode="auto">
          <a:xfrm>
            <a:off x="285719" y="928670"/>
            <a:ext cx="86697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Совершенствование ВСОКО в условиях ФГОС – основа повышения качества образования</vt:lpstr>
      <vt:lpstr>ВСОКО - внутришкольная система оценки качества образования</vt:lpstr>
      <vt:lpstr>Требования к результатам обучающихся</vt:lpstr>
      <vt:lpstr>Предметные образовательные результаты</vt:lpstr>
      <vt:lpstr>Основы метапредметных результатов </vt:lpstr>
      <vt:lpstr>Оценка личностных образовательных результатов </vt:lpstr>
      <vt:lpstr>Проектная деятельность</vt:lpstr>
      <vt:lpstr>Проектная деятельность</vt:lpstr>
      <vt:lpstr>Личные достижения</vt:lpstr>
      <vt:lpstr>Личные достижения</vt:lpstr>
      <vt:lpstr>Личные достижения</vt:lpstr>
      <vt:lpstr>Лучший класс года</vt:lpstr>
      <vt:lpstr>Следующие шаги по совершенствованию ВСОКО </vt:lpstr>
      <vt:lpstr>Совершенствование ВСОКО в условиях ФГОС – основа повышения качества образования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ВСОКО в условиях ФГОС – основа повышения качества образования</dc:title>
  <dc:creator>User</dc:creator>
  <cp:lastModifiedBy>User</cp:lastModifiedBy>
  <cp:revision>9</cp:revision>
  <dcterms:created xsi:type="dcterms:W3CDTF">2020-06-19T05:05:51Z</dcterms:created>
  <dcterms:modified xsi:type="dcterms:W3CDTF">2020-06-19T06:04:46Z</dcterms:modified>
</cp:coreProperties>
</file>